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2" autoAdjust="0"/>
    <p:restoredTop sz="94660"/>
  </p:normalViewPr>
  <p:slideViewPr>
    <p:cSldViewPr snapToGrid="0">
      <p:cViewPr varScale="1">
        <p:scale>
          <a:sx n="83" d="100"/>
          <a:sy n="83" d="100"/>
        </p:scale>
        <p:origin x="36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440A63-2F3C-4B2F-B9A5-413F2004FA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C81438F-199B-4FF2-A69E-89EA085DF4B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P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B9AD7B-7A69-4C7B-B93E-AC8B83C087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1000B7-DD4B-4ADB-98A0-F6AFA30FE0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58D8A-ECE4-4550-8EB3-9A23322281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15836138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8ADCCE-D912-4EC3-9BF4-5D6DD72E07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21BCB7A-A475-432A-8530-E3B3330104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656845-44AD-42A6-BE3A-FAD19CAADF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DAF0E8-B2F9-43F2-BF64-9CFFE86FC5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217CEE-A2B7-43C3-8C3C-AC9A5694E1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21956630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144407F-C6A7-4395-936F-94C0D29450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EB108A3-0BDE-4304-9C30-42ED1FC8F7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9C70F1-E979-4612-A778-9E906C1849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59D6E3-3AF9-4FE2-A657-9C870D082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12C89C-4B46-4A33-BEB8-EE5A979BF8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22946599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CAA60E-7EC6-4FE7-8D34-F69CB84776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56C308-E05B-4A53-99CC-E5AB657EB8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CA4F55-CEFD-4A0C-A457-384180706F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EE6BF0-4F0A-4E6F-B8A4-D69DCEE616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0A4165-C43A-4258-BC7C-7BD1A1D41D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911481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810AAE-1DA3-489C-9309-55A551D189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C4ACC4D-7413-44A9-8BF4-6ED7CC1E82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E896DE-8687-4FF1-88AE-F667A3EB92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4EE641-C21E-41AD-A81E-480EE4BEE0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6F4325-4F6D-4102-9DF8-2E22F81391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576186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28686E-2FEE-4DAB-93BC-331F9C6978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D9ED1F-F25E-49BB-A66B-3534DECF0C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9AC1086-6DC4-4F0B-932C-4938C01328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6919395-740E-4085-BF05-1B21EA4603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1D3D6B-7059-414F-826D-354AA7204C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D2CB7DD-E3D0-44D5-A000-A36AEF9278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418451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FC53DB-71FA-4079-9CFB-A52B6863F2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AF4C9C-29B7-4D46-9180-ECE925D121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89602A-51EF-49BA-A0E1-327F1C08A0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9BF9F30-C1D3-4815-BF5C-318D7D2E8C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1AE568E-9C29-463C-B12B-E5A15E32CB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0F9817-5F5A-46CB-9F0B-DFD2596AEF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9D0242F-DE9B-4D3D-AF88-F2FB080653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EF8ADD5-7B62-4991-B0ED-4D4369532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18712788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AA3189-D5FF-4B74-9B6C-D2D17F7C7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838A7F0-300A-4BAE-8C0C-127F602F0B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4E0544C-A91E-4499-B311-CCE06E82CD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2398BE5-F028-4405-B9E9-1F6922275E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5013191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65F1C2A-CBDB-475D-A146-182C19575B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764B17-7B15-4307-B34E-BEAF7B63C7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2E8E32-4C59-43E1-88AF-E05D452E2D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41881912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61A751-9756-45D5-8772-C2E32F5B7E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FCBF5E-3CBB-4499-9AA4-B6BE2D5E02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2591C30-CE42-4BBC-8E6F-6A1F58D6DC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5F248D3-1CF1-4362-B304-C03F4A1515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C67082-D95C-4FE2-90B9-61D2726E84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1F4D38-18D4-40BC-81AA-4846D3DCB2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4426942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FFF6DD-E6E0-4F11-9524-0490B8A86F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09E509-AB39-443B-A9D6-12B21680C7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P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C3497A-DC8A-433A-A1D4-4E1F9EEC2D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651C67-45C4-4BC3-A525-323D0A483B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972B14-9C28-49CA-AE83-B360E4FA6B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761F458-10CE-490E-850A-873A16E6D9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2574936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307F084-92B7-45DB-8AFF-831812CAA0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P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38C913-7B4C-4AD1-BDE3-C26CACCDD1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729A69-53B2-4545-978C-13352B5CB1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1F2AB-5CFE-4B03-B5A0-F53D623225EA}" type="datetimeFigureOut">
              <a:rPr lang="en-PH" smtClean="0"/>
              <a:t>16/11/2021</a:t>
            </a:fld>
            <a:endParaRPr lang="en-P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AE6D7E-2151-450F-9317-600BCBA86C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P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D8A4C-801D-41E2-9BDE-F441ADCFE3E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C087C6-0AAC-4C06-8C24-558D54B2C667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9762179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039E824E-3EF7-4441-BF67-CAD8CE4080D1}"/>
              </a:ext>
            </a:extLst>
          </p:cNvPr>
          <p:cNvSpPr txBox="1"/>
          <p:nvPr/>
        </p:nvSpPr>
        <p:spPr>
          <a:xfrm>
            <a:off x="8267538" y="330530"/>
            <a:ext cx="23395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dirty="0"/>
              <a:t>Application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D554FB5-9AF9-4269-ACDB-6376CF61DDCC}"/>
              </a:ext>
            </a:extLst>
          </p:cNvPr>
          <p:cNvSpPr/>
          <p:nvPr/>
        </p:nvSpPr>
        <p:spPr>
          <a:xfrm>
            <a:off x="1804390" y="903305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Arduino setup()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00E1BEF-02D0-4E7E-94D1-5DABEECA036D}"/>
              </a:ext>
            </a:extLst>
          </p:cNvPr>
          <p:cNvSpPr txBox="1"/>
          <p:nvPr/>
        </p:nvSpPr>
        <p:spPr>
          <a:xfrm>
            <a:off x="1817091" y="330530"/>
            <a:ext cx="235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dirty="0"/>
              <a:t>API stuff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62F5659-E65B-4841-AD59-5BAF155F5B74}"/>
              </a:ext>
            </a:extLst>
          </p:cNvPr>
          <p:cNvSpPr/>
          <p:nvPr/>
        </p:nvSpPr>
        <p:spPr>
          <a:xfrm>
            <a:off x="1804390" y="1827912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Arduino loop()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3CB7E88-F73F-4B23-9E53-F85C4CBBC523}"/>
              </a:ext>
            </a:extLst>
          </p:cNvPr>
          <p:cNvSpPr/>
          <p:nvPr/>
        </p:nvSpPr>
        <p:spPr>
          <a:xfrm>
            <a:off x="1804390" y="2775857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LoRaWAN handler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D06BADAD-6653-4119-B98E-507A2F51C6BE}"/>
              </a:ext>
            </a:extLst>
          </p:cNvPr>
          <p:cNvSpPr/>
          <p:nvPr/>
        </p:nvSpPr>
        <p:spPr>
          <a:xfrm>
            <a:off x="1804389" y="3723801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BLE handler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B24A294-4199-41D6-BF62-4876D6FCCC8A}"/>
              </a:ext>
            </a:extLst>
          </p:cNvPr>
          <p:cNvSpPr/>
          <p:nvPr/>
        </p:nvSpPr>
        <p:spPr>
          <a:xfrm>
            <a:off x="1804388" y="4671744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AT command handler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986D210-324A-478B-995E-4C646A262F7E}"/>
              </a:ext>
            </a:extLst>
          </p:cNvPr>
          <p:cNvSpPr/>
          <p:nvPr/>
        </p:nvSpPr>
        <p:spPr>
          <a:xfrm>
            <a:off x="8267538" y="903305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Setup application</a:t>
            </a:r>
            <a:br>
              <a:rPr lang="en-PH" dirty="0"/>
            </a:br>
            <a:r>
              <a:rPr lang="en-PH" dirty="0" err="1"/>
              <a:t>setup_app</a:t>
            </a:r>
            <a:r>
              <a:rPr lang="en-PH" dirty="0"/>
              <a:t>()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2111C6A-8B0A-47EC-8E98-F62D2C1CA69D}"/>
              </a:ext>
            </a:extLst>
          </p:cNvPr>
          <p:cNvSpPr/>
          <p:nvPr/>
        </p:nvSpPr>
        <p:spPr>
          <a:xfrm>
            <a:off x="8267537" y="1756865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Init application</a:t>
            </a:r>
            <a:br>
              <a:rPr lang="en-PH" dirty="0"/>
            </a:br>
            <a:r>
              <a:rPr lang="en-PH" dirty="0" err="1"/>
              <a:t>init_app</a:t>
            </a:r>
            <a:r>
              <a:rPr lang="en-PH" dirty="0"/>
              <a:t>()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F03457A-4501-442E-95DD-3DEF8E4AB280}"/>
              </a:ext>
            </a:extLst>
          </p:cNvPr>
          <p:cNvSpPr/>
          <p:nvPr/>
        </p:nvSpPr>
        <p:spPr>
          <a:xfrm>
            <a:off x="8267537" y="2609497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Event callbacks</a:t>
            </a:r>
            <a:br>
              <a:rPr lang="en-PH" dirty="0"/>
            </a:br>
            <a:r>
              <a:rPr lang="en-PH" dirty="0" err="1"/>
              <a:t>app_event_handler</a:t>
            </a:r>
            <a:r>
              <a:rPr lang="en-PH" dirty="0"/>
              <a:t>()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8A7D71A-1CFC-4080-AAE0-00A6C139BE58}"/>
              </a:ext>
            </a:extLst>
          </p:cNvPr>
          <p:cNvSpPr/>
          <p:nvPr/>
        </p:nvSpPr>
        <p:spPr>
          <a:xfrm>
            <a:off x="8267538" y="3462129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LoRaWAN callbacks</a:t>
            </a:r>
            <a:br>
              <a:rPr lang="en-PH" dirty="0"/>
            </a:br>
            <a:r>
              <a:rPr lang="en-PH" dirty="0" err="1"/>
              <a:t>lora_data_handler</a:t>
            </a:r>
            <a:r>
              <a:rPr lang="en-PH" dirty="0"/>
              <a:t>()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DBA2BFD-363C-40B0-BAB4-CD9E50C0BE4F}"/>
              </a:ext>
            </a:extLst>
          </p:cNvPr>
          <p:cNvSpPr/>
          <p:nvPr/>
        </p:nvSpPr>
        <p:spPr>
          <a:xfrm>
            <a:off x="8267538" y="4323339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BLE callbacks</a:t>
            </a:r>
            <a:br>
              <a:rPr lang="en-PH" dirty="0"/>
            </a:br>
            <a:r>
              <a:rPr lang="en-PH" dirty="0" err="1"/>
              <a:t>ble_data_handler</a:t>
            </a:r>
            <a:r>
              <a:rPr lang="en-PH" dirty="0"/>
              <a:t>()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71E4E001-B390-4F17-A62F-D351292A0266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173515" y="895655"/>
            <a:ext cx="4094023" cy="317008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62D297CD-FAE0-42A4-87B2-5E2DFAD8A3C0}"/>
              </a:ext>
            </a:extLst>
          </p:cNvPr>
          <p:cNvCxnSpPr>
            <a:cxnSpLocks/>
            <a:endCxn id="13" idx="1"/>
          </p:cNvCxnSpPr>
          <p:nvPr/>
        </p:nvCxnSpPr>
        <p:spPr>
          <a:xfrm>
            <a:off x="4173515" y="1545356"/>
            <a:ext cx="4094022" cy="520867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A2081EAF-DE33-4EF1-8979-F07DFECD67BF}"/>
              </a:ext>
            </a:extLst>
          </p:cNvPr>
          <p:cNvCxnSpPr>
            <a:cxnSpLocks/>
            <a:stCxn id="8" idx="3"/>
            <a:endCxn id="14" idx="1"/>
          </p:cNvCxnSpPr>
          <p:nvPr/>
        </p:nvCxnSpPr>
        <p:spPr>
          <a:xfrm>
            <a:off x="4173517" y="2137270"/>
            <a:ext cx="4094020" cy="781585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7F3B9462-6189-4509-80A4-3F5419A109EF}"/>
              </a:ext>
            </a:extLst>
          </p:cNvPr>
          <p:cNvCxnSpPr>
            <a:cxnSpLocks/>
            <a:stCxn id="8" idx="3"/>
            <a:endCxn id="15" idx="1"/>
          </p:cNvCxnSpPr>
          <p:nvPr/>
        </p:nvCxnSpPr>
        <p:spPr>
          <a:xfrm>
            <a:off x="4173517" y="2137270"/>
            <a:ext cx="4094021" cy="1634217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55A1230A-336B-4924-9EC7-9EFB0761E0C9}"/>
              </a:ext>
            </a:extLst>
          </p:cNvPr>
          <p:cNvCxnSpPr>
            <a:cxnSpLocks/>
            <a:stCxn id="8" idx="3"/>
            <a:endCxn id="16" idx="1"/>
          </p:cNvCxnSpPr>
          <p:nvPr/>
        </p:nvCxnSpPr>
        <p:spPr>
          <a:xfrm>
            <a:off x="4173517" y="2137270"/>
            <a:ext cx="4094021" cy="2495427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Rectangle 79">
            <a:extLst>
              <a:ext uri="{FF2B5EF4-FFF2-40B4-BE49-F238E27FC236}">
                <a16:creationId xmlns:a16="http://schemas.microsoft.com/office/drawing/2014/main" id="{DA4D912B-B73F-460A-A832-33A3661ECE7C}"/>
              </a:ext>
            </a:extLst>
          </p:cNvPr>
          <p:cNvSpPr/>
          <p:nvPr/>
        </p:nvSpPr>
        <p:spPr>
          <a:xfrm>
            <a:off x="8269534" y="5337672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Application functions (Sensors, Actuators, …)</a:t>
            </a:r>
          </a:p>
        </p:txBody>
      </p:sp>
      <p:cxnSp>
        <p:nvCxnSpPr>
          <p:cNvPr id="81" name="Connector: Elbow 80">
            <a:extLst>
              <a:ext uri="{FF2B5EF4-FFF2-40B4-BE49-F238E27FC236}">
                <a16:creationId xmlns:a16="http://schemas.microsoft.com/office/drawing/2014/main" id="{A21B46FF-8689-4F80-8A6A-77E4C39A1B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  <a:stCxn id="8" idx="1"/>
            <a:endCxn id="80" idx="1"/>
          </p:cNvCxnSpPr>
          <p:nvPr/>
        </p:nvCxnSpPr>
        <p:spPr>
          <a:xfrm rot="10800000" flipH="1" flipV="1">
            <a:off x="1804390" y="2137270"/>
            <a:ext cx="6465144" cy="3509760"/>
          </a:xfrm>
          <a:prstGeom prst="bentConnector3">
            <a:avLst>
              <a:gd name="adj1" fmla="val -22680"/>
            </a:avLst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>
            <a:extLst>
              <a:ext uri="{FF2B5EF4-FFF2-40B4-BE49-F238E27FC236}">
                <a16:creationId xmlns:a16="http://schemas.microsoft.com/office/drawing/2014/main" id="{E655D496-09DB-447B-B64B-7F680AF45808}"/>
              </a:ext>
            </a:extLst>
          </p:cNvPr>
          <p:cNvSpPr/>
          <p:nvPr/>
        </p:nvSpPr>
        <p:spPr>
          <a:xfrm>
            <a:off x="8267538" y="6154180"/>
            <a:ext cx="2369127" cy="6187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PH" dirty="0"/>
              <a:t>User AT Commands</a:t>
            </a:r>
          </a:p>
        </p:txBody>
      </p:sp>
      <p:cxnSp>
        <p:nvCxnSpPr>
          <p:cNvPr id="64" name="Connector: Elbow 63">
            <a:extLst>
              <a:ext uri="{FF2B5EF4-FFF2-40B4-BE49-F238E27FC236}">
                <a16:creationId xmlns:a16="http://schemas.microsoft.com/office/drawing/2014/main" id="{FE1FA826-CD38-4E88-A965-5E536DB24AB7}"/>
              </a:ext>
            </a:extLst>
          </p:cNvPr>
          <p:cNvCxnSpPr>
            <a:stCxn id="10" idx="1"/>
          </p:cNvCxnSpPr>
          <p:nvPr/>
        </p:nvCxnSpPr>
        <p:spPr>
          <a:xfrm rot="10800000">
            <a:off x="895927" y="3085215"/>
            <a:ext cx="908462" cy="947945"/>
          </a:xfrm>
          <a:prstGeom prst="bentConnector2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nector: Elbow 67">
            <a:extLst>
              <a:ext uri="{FF2B5EF4-FFF2-40B4-BE49-F238E27FC236}">
                <a16:creationId xmlns:a16="http://schemas.microsoft.com/office/drawing/2014/main" id="{E4FF5C2C-839C-462F-AB85-C0248C6E59D3}"/>
              </a:ext>
            </a:extLst>
          </p:cNvPr>
          <p:cNvCxnSpPr>
            <a:cxnSpLocks/>
            <a:stCxn id="9" idx="1"/>
          </p:cNvCxnSpPr>
          <p:nvPr/>
        </p:nvCxnSpPr>
        <p:spPr>
          <a:xfrm rot="10800000">
            <a:off x="895928" y="2122001"/>
            <a:ext cx="908463" cy="963214"/>
          </a:xfrm>
          <a:prstGeom prst="bentConnector2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or: Elbow 70">
            <a:extLst>
              <a:ext uri="{FF2B5EF4-FFF2-40B4-BE49-F238E27FC236}">
                <a16:creationId xmlns:a16="http://schemas.microsoft.com/office/drawing/2014/main" id="{E22C287B-6571-4409-9236-17ACAA5A4F7C}"/>
              </a:ext>
            </a:extLst>
          </p:cNvPr>
          <p:cNvCxnSpPr>
            <a:cxnSpLocks/>
          </p:cNvCxnSpPr>
          <p:nvPr/>
        </p:nvCxnSpPr>
        <p:spPr>
          <a:xfrm rot="10800000">
            <a:off x="893929" y="4043553"/>
            <a:ext cx="908463" cy="963214"/>
          </a:xfrm>
          <a:prstGeom prst="bentConnector2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or: Elbow 71">
            <a:extLst>
              <a:ext uri="{FF2B5EF4-FFF2-40B4-BE49-F238E27FC236}">
                <a16:creationId xmlns:a16="http://schemas.microsoft.com/office/drawing/2014/main" id="{E9FE5BCD-209A-4924-8157-E44FA88C5434}"/>
              </a:ext>
            </a:extLst>
          </p:cNvPr>
          <p:cNvCxnSpPr>
            <a:cxnSpLocks/>
            <a:stCxn id="11" idx="2"/>
            <a:endCxn id="44" idx="1"/>
          </p:cNvCxnSpPr>
          <p:nvPr/>
        </p:nvCxnSpPr>
        <p:spPr>
          <a:xfrm rot="16200000" flipH="1">
            <a:off x="5041706" y="3237705"/>
            <a:ext cx="1173079" cy="5278586"/>
          </a:xfrm>
          <a:prstGeom prst="bentConnector2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290366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68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Bernd Giesecke</dc:creator>
  <cp:lastModifiedBy>Bernd Giesecke</cp:lastModifiedBy>
  <cp:revision>3</cp:revision>
  <dcterms:created xsi:type="dcterms:W3CDTF">2021-09-10T03:14:37Z</dcterms:created>
  <dcterms:modified xsi:type="dcterms:W3CDTF">2021-11-16T11:30:13Z</dcterms:modified>
</cp:coreProperties>
</file>

<file path=docProps/thumbnail.jpeg>
</file>