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141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572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548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778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97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371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9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64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51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2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91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C9FDE-EC40-45A4-A954-30821D133851}" type="datetimeFigureOut">
              <a:rPr lang="en-US" smtClean="0"/>
              <a:t>3/8/2019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404F5-DB5A-4BC8-BA6B-BE0F6D1ED0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infineon.com/dgdl/Infineon-XENSIV_MEMS_microphones_flex_evaluation_board-AN-v01_00-EN.pdf?fileId=5546d4626102d35a016128134576790d" TargetMode="External"/><Relationship Id="rId4" Type="http://schemas.openxmlformats.org/officeDocument/2006/relationships/hyperlink" Target="https://www.infineon.com/dgdl/Infineon-IM69D130-DS-v01_00-EN.pdf?fileId=5546d462602a9dc801607a0e46511a2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hyperlink" Target="https://www.tindie.com/products/onehorse/ics43434-i2s-digital-microphone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indie.com/products/onehorse/ics43434-i2s-digital-microphone/" TargetMode="External"/><Relationship Id="rId3" Type="http://schemas.microsoft.com/office/2007/relationships/hdphoto" Target="../media/hdphoto5.wdp"/><Relationship Id="rId7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111512" y="646771"/>
            <a:ext cx="9032488" cy="5140712"/>
            <a:chOff x="111512" y="646771"/>
            <a:chExt cx="9032488" cy="5140712"/>
          </a:xfrm>
        </p:grpSpPr>
        <p:sp>
          <p:nvSpPr>
            <p:cNvPr id="41" name="Rectangle 40"/>
            <p:cNvSpPr/>
            <p:nvPr/>
          </p:nvSpPr>
          <p:spPr>
            <a:xfrm>
              <a:off x="111512" y="646771"/>
              <a:ext cx="9032488" cy="51407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204567" y="762000"/>
              <a:ext cx="8886922" cy="4884015"/>
              <a:chOff x="457200" y="762000"/>
              <a:chExt cx="8886922" cy="4884015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3546" b="16164"/>
              <a:stretch/>
            </p:blipFill>
            <p:spPr bwMode="auto">
              <a:xfrm>
                <a:off x="4856163" y="1525589"/>
                <a:ext cx="3525837" cy="30464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658" t="11207" r="26952" b="1739"/>
              <a:stretch/>
            </p:blipFill>
            <p:spPr bwMode="auto">
              <a:xfrm>
                <a:off x="457200" y="1524000"/>
                <a:ext cx="3723414" cy="3631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1295400" y="762000"/>
                <a:ext cx="14979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err="1" smtClean="0"/>
                  <a:t>Tympan</a:t>
                </a:r>
                <a:r>
                  <a:rPr lang="en-US" dirty="0" smtClean="0"/>
                  <a:t> Rev C</a:t>
                </a:r>
              </a:p>
              <a:p>
                <a:pPr algn="ctr"/>
                <a:r>
                  <a:rPr lang="en-US" dirty="0" smtClean="0"/>
                  <a:t>Original</a:t>
                </a:r>
                <a:endParaRPr lang="en-US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623169" y="762000"/>
                <a:ext cx="198637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err="1" smtClean="0"/>
                  <a:t>Tympan</a:t>
                </a:r>
                <a:r>
                  <a:rPr lang="en-US" dirty="0" smtClean="0"/>
                  <a:t> Rev C</a:t>
                </a:r>
              </a:p>
              <a:p>
                <a:pPr algn="ctr"/>
                <a:r>
                  <a:rPr lang="en-US" dirty="0" smtClean="0"/>
                  <a:t>Modified for 2 AICs</a:t>
                </a:r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4265941" y="2329934"/>
                <a:ext cx="91403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1050" b="1" dirty="0" smtClean="0">
                    <a:solidFill>
                      <a:srgbClr val="FF0000"/>
                    </a:solidFill>
                  </a:rPr>
                  <a:t>SCL2 (AIC #2)</a:t>
                </a:r>
                <a:endParaRPr lang="en-US" sz="105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154429" y="2448835"/>
                <a:ext cx="102821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050" b="1" dirty="0" smtClean="0">
                    <a:solidFill>
                      <a:srgbClr val="FF0000"/>
                    </a:solidFill>
                  </a:rPr>
                  <a:t>SDA2 (AIC #2)</a:t>
                </a:r>
                <a:endParaRPr lang="en-US" sz="105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3" name="Straight Connector 12"/>
              <p:cNvCxnSpPr>
                <a:endCxn id="5" idx="3"/>
              </p:cNvCxnSpPr>
              <p:nvPr/>
            </p:nvCxnSpPr>
            <p:spPr>
              <a:xfrm flipH="1">
                <a:off x="5179974" y="2456892"/>
                <a:ext cx="68742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>
                <a:off x="5179974" y="2560320"/>
                <a:ext cx="68742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7803957" y="3050465"/>
                <a:ext cx="1274708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b="1" dirty="0" smtClean="0">
                    <a:solidFill>
                      <a:srgbClr val="FF0000"/>
                    </a:solidFill>
                  </a:rPr>
                  <a:t>TXD1 (“DIN” AIC#2)</a:t>
                </a:r>
                <a:endParaRPr lang="en-US" sz="105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 flipH="1">
                <a:off x="7113434" y="3167340"/>
                <a:ext cx="68742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24"/>
              <p:cNvSpPr txBox="1"/>
              <p:nvPr/>
            </p:nvSpPr>
            <p:spPr>
              <a:xfrm>
                <a:off x="7803957" y="3764840"/>
                <a:ext cx="1406154" cy="25391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050" b="1" dirty="0" smtClean="0">
                    <a:solidFill>
                      <a:srgbClr val="FF0000"/>
                    </a:solidFill>
                  </a:rPr>
                  <a:t>RXD1 (“DOUT” AIC#2)</a:t>
                </a:r>
                <a:endParaRPr lang="en-US" sz="105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6" name="Straight Connector 25"/>
              <p:cNvCxnSpPr/>
              <p:nvPr/>
            </p:nvCxnSpPr>
            <p:spPr>
              <a:xfrm flipH="1">
                <a:off x="7113434" y="3881715"/>
                <a:ext cx="68742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H="1">
                <a:off x="7113434" y="2669691"/>
                <a:ext cx="966748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/>
              <p:cNvSpPr txBox="1"/>
              <p:nvPr/>
            </p:nvSpPr>
            <p:spPr>
              <a:xfrm>
                <a:off x="8080182" y="2557740"/>
                <a:ext cx="1101584" cy="25391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050" b="1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nRESET1 (AIC#2)</a:t>
                </a:r>
                <a:endParaRPr lang="en-US" sz="105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31" name="Straight Connector 30"/>
              <p:cNvCxnSpPr/>
              <p:nvPr/>
            </p:nvCxnSpPr>
            <p:spPr>
              <a:xfrm flipH="1">
                <a:off x="7113434" y="3065030"/>
                <a:ext cx="687426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1"/>
              <p:cNvSpPr txBox="1"/>
              <p:nvPr/>
            </p:nvSpPr>
            <p:spPr>
              <a:xfrm>
                <a:off x="7803957" y="2923507"/>
                <a:ext cx="74892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b="1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Pot Wiper</a:t>
                </a:r>
                <a:endParaRPr lang="en-US" sz="105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8419530" y="2162175"/>
                <a:ext cx="739305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dirty="0" smtClean="0"/>
                  <a:t>Can be any pin, really</a:t>
                </a:r>
                <a:endParaRPr lang="en-US" sz="500" dirty="0"/>
              </a:p>
            </p:txBody>
          </p:sp>
          <p:cxnSp>
            <p:nvCxnSpPr>
              <p:cNvPr id="33" name="Straight Arrow Connector 32"/>
              <p:cNvCxnSpPr>
                <a:stCxn id="28" idx="2"/>
                <a:endCxn id="29" idx="0"/>
              </p:cNvCxnSpPr>
              <p:nvPr/>
            </p:nvCxnSpPr>
            <p:spPr>
              <a:xfrm flipH="1">
                <a:off x="8630974" y="2331452"/>
                <a:ext cx="158209" cy="22628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6"/>
              <p:cNvSpPr txBox="1"/>
              <p:nvPr/>
            </p:nvSpPr>
            <p:spPr>
              <a:xfrm>
                <a:off x="8590390" y="2783081"/>
                <a:ext cx="753732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dirty="0" smtClean="0"/>
                  <a:t>Can be any analog pin</a:t>
                </a:r>
                <a:endParaRPr lang="en-US" sz="500" dirty="0"/>
              </a:p>
            </p:txBody>
          </p:sp>
          <p:cxnSp>
            <p:nvCxnSpPr>
              <p:cNvPr id="38" name="Straight Arrow Connector 37"/>
              <p:cNvCxnSpPr/>
              <p:nvPr/>
            </p:nvCxnSpPr>
            <p:spPr>
              <a:xfrm flipH="1">
                <a:off x="8473776" y="2923507"/>
                <a:ext cx="236302" cy="102865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/>
              <p:cNvSpPr txBox="1"/>
              <p:nvPr/>
            </p:nvSpPr>
            <p:spPr>
              <a:xfrm>
                <a:off x="5784402" y="4999684"/>
                <a:ext cx="154465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FF0000"/>
                    </a:solidFill>
                  </a:rPr>
                  <a:t>TXD1 is PTC0</a:t>
                </a:r>
              </a:p>
              <a:p>
                <a:r>
                  <a:rPr lang="en-US" b="1" dirty="0" smtClean="0">
                    <a:solidFill>
                      <a:srgbClr val="FF0000"/>
                    </a:solidFill>
                  </a:rPr>
                  <a:t>RXD1 is PTC11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828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Infineon PDM Mic Dev Kit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" t="17681" r="41944" b="19894"/>
          <a:stretch/>
        </p:blipFill>
        <p:spPr bwMode="auto">
          <a:xfrm>
            <a:off x="5054601" y="2202071"/>
            <a:ext cx="2603500" cy="295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2" t="41312" r="23472" b="36655"/>
          <a:stretch/>
        </p:blipFill>
        <p:spPr bwMode="auto">
          <a:xfrm>
            <a:off x="279400" y="1758977"/>
            <a:ext cx="4673600" cy="1276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2" t="41312" r="54332" b="36655"/>
          <a:stretch/>
        </p:blipFill>
        <p:spPr bwMode="auto">
          <a:xfrm rot="12600000">
            <a:off x="1753524" y="3268286"/>
            <a:ext cx="2115945" cy="1456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4"/>
          <p:cNvSpPr/>
          <p:nvPr/>
        </p:nvSpPr>
        <p:spPr>
          <a:xfrm>
            <a:off x="3581400" y="3218689"/>
            <a:ext cx="1270000" cy="908756"/>
          </a:xfrm>
          <a:custGeom>
            <a:avLst/>
            <a:gdLst>
              <a:gd name="connsiteX0" fmla="*/ 0 w 1668780"/>
              <a:gd name="connsiteY0" fmla="*/ 363165 h 383430"/>
              <a:gd name="connsiteX1" fmla="*/ 518160 w 1668780"/>
              <a:gd name="connsiteY1" fmla="*/ 347925 h 383430"/>
              <a:gd name="connsiteX2" fmla="*/ 1036320 w 1668780"/>
              <a:gd name="connsiteY2" fmla="*/ 35505 h 383430"/>
              <a:gd name="connsiteX3" fmla="*/ 1668780 w 1668780"/>
              <a:gd name="connsiteY3" fmla="*/ 20265 h 383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8780" h="383430">
                <a:moveTo>
                  <a:pt x="0" y="363165"/>
                </a:moveTo>
                <a:cubicBezTo>
                  <a:pt x="172720" y="382850"/>
                  <a:pt x="345440" y="402535"/>
                  <a:pt x="518160" y="347925"/>
                </a:cubicBezTo>
                <a:cubicBezTo>
                  <a:pt x="690880" y="293315"/>
                  <a:pt x="844550" y="90115"/>
                  <a:pt x="1036320" y="35505"/>
                </a:cubicBezTo>
                <a:cubicBezTo>
                  <a:pt x="1228090" y="-19105"/>
                  <a:pt x="1448435" y="580"/>
                  <a:pt x="1668780" y="2026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3627120" y="3977640"/>
            <a:ext cx="1630680" cy="23414"/>
          </a:xfrm>
          <a:custGeom>
            <a:avLst/>
            <a:gdLst>
              <a:gd name="connsiteX0" fmla="*/ 0 w 1630680"/>
              <a:gd name="connsiteY0" fmla="*/ 22860 h 23414"/>
              <a:gd name="connsiteX1" fmla="*/ 1630680 w 1630680"/>
              <a:gd name="connsiteY1" fmla="*/ 0 h 2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0680" h="23414">
                <a:moveTo>
                  <a:pt x="0" y="22860"/>
                </a:moveTo>
                <a:cubicBezTo>
                  <a:pt x="705485" y="24130"/>
                  <a:pt x="1410970" y="25400"/>
                  <a:pt x="1630680" y="0"/>
                </a:cubicBezTo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550920" y="3886200"/>
            <a:ext cx="1729740" cy="15240"/>
          </a:xfrm>
          <a:custGeom>
            <a:avLst/>
            <a:gdLst>
              <a:gd name="connsiteX0" fmla="*/ 0 w 1729740"/>
              <a:gd name="connsiteY0" fmla="*/ 15240 h 15240"/>
              <a:gd name="connsiteX1" fmla="*/ 1729740 w 1729740"/>
              <a:gd name="connsiteY1" fmla="*/ 0 h 15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29740" h="15240">
                <a:moveTo>
                  <a:pt x="0" y="15240"/>
                </a:moveTo>
                <a:lnTo>
                  <a:pt x="1729740" y="0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512820" y="4069080"/>
            <a:ext cx="1767840" cy="427349"/>
          </a:xfrm>
          <a:custGeom>
            <a:avLst/>
            <a:gdLst>
              <a:gd name="connsiteX0" fmla="*/ 0 w 1767840"/>
              <a:gd name="connsiteY0" fmla="*/ 76200 h 427349"/>
              <a:gd name="connsiteX1" fmla="*/ 518160 w 1767840"/>
              <a:gd name="connsiteY1" fmla="*/ 426720 h 427349"/>
              <a:gd name="connsiteX2" fmla="*/ 1767840 w 1767840"/>
              <a:gd name="connsiteY2" fmla="*/ 0 h 427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7840" h="427349">
                <a:moveTo>
                  <a:pt x="0" y="76200"/>
                </a:moveTo>
                <a:cubicBezTo>
                  <a:pt x="111760" y="257810"/>
                  <a:pt x="223520" y="439420"/>
                  <a:pt x="518160" y="426720"/>
                </a:cubicBezTo>
                <a:cubicBezTo>
                  <a:pt x="812800" y="414020"/>
                  <a:pt x="1767840" y="0"/>
                  <a:pt x="176784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79400" y="582331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hlinkClick r:id="rId4"/>
              </a:rPr>
              <a:t>https://</a:t>
            </a:r>
            <a:r>
              <a:rPr lang="en-US" sz="1400" dirty="0" smtClean="0">
                <a:hlinkClick r:id="rId4"/>
              </a:rPr>
              <a:t>www.infineon.com/dgdl/Infineon-IM69D130-DS-v01_00-EN.pdf?fileId=5546d462602a9dc801607a0e46511a2e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912657" y="545398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MICs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953000" y="5823312"/>
            <a:ext cx="38983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https://</a:t>
            </a:r>
            <a:r>
              <a:rPr lang="en-US" sz="1400" dirty="0" smtClean="0">
                <a:hlinkClick r:id="rId5"/>
              </a:rPr>
              <a:t>www.infineon.com/dgdl/Infineon-XENSIV_MEMS_microphones_flex_evaluation_board-AN-v01_00-EN.pdf?fileId=5546d4626102d35a016128134576790d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6249453" y="5453980"/>
            <a:ext cx="1249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Mic Dev Kit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249453" y="1758977"/>
            <a:ext cx="1497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Tympan</a:t>
            </a:r>
            <a:r>
              <a:rPr lang="en-US" dirty="0" smtClean="0"/>
              <a:t> Rev C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817364" y="3133344"/>
            <a:ext cx="5790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3.3V!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788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52" b="89752" l="6800" r="93467">
                        <a14:foregroundMark x1="11867" y1="78843" x2="14133" y2="10909"/>
                        <a14:foregroundMark x1="89067" y1="79669" x2="88133" y2="12066"/>
                        <a14:backgroundMark x1="11600" y1="11240" x2="8667" y2="93884"/>
                        <a14:backgroundMark x1="9333" y1="82810" x2="92267" y2="82149"/>
                        <a14:backgroundMark x1="92267" y1="81653" x2="92267" y2="1322"/>
                        <a14:backgroundMark x1="11200" y1="47107" x2="12000" y2="279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05" y="2130272"/>
            <a:ext cx="3316514" cy="267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63" b="83715" l="12556" r="90000">
                        <a14:foregroundMark x1="14444" y1="80081" x2="85556" y2="80350"/>
                        <a14:foregroundMark x1="85556" y1="79946" x2="85556" y2="15478"/>
                        <a14:foregroundMark x1="84778" y1="16824" x2="15444" y2="16555"/>
                        <a14:foregroundMark x1="15444" y1="16555" x2="14556" y2="78197"/>
                        <a14:foregroundMark x1="85889" y1="18304" x2="86778" y2="78062"/>
                        <a14:backgroundMark x1="23222" y1="51548" x2="23222" y2="44953"/>
                        <a14:backgroundMark x1="22444" y1="75101" x2="22556" y2="66891"/>
                        <a14:backgroundMark x1="79222" y1="75639" x2="79333" y2="67833"/>
                        <a14:backgroundMark x1="79889" y1="51952" x2="79889" y2="42934"/>
                        <a14:backgroundMark x1="79000" y1="30417" x2="79333" y2="22207"/>
                      </a14:backgroundRemoval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48" t="13425" r="12326" b="16964"/>
          <a:stretch/>
        </p:blipFill>
        <p:spPr bwMode="auto">
          <a:xfrm>
            <a:off x="4648869" y="2322476"/>
            <a:ext cx="2590131" cy="1989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5065778" y="5052998"/>
            <a:ext cx="522221" cy="441754"/>
            <a:chOff x="5065778" y="5052998"/>
            <a:chExt cx="522221" cy="441754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3863" b="83715" l="12556" r="90000">
                          <a14:foregroundMark x1="14444" y1="80081" x2="85556" y2="80350"/>
                          <a14:foregroundMark x1="85556" y1="79946" x2="85556" y2="15478"/>
                          <a14:foregroundMark x1="84778" y1="16824" x2="15444" y2="16555"/>
                          <a14:foregroundMark x1="15444" y1="16555" x2="14556" y2="78197"/>
                          <a14:foregroundMark x1="85889" y1="18304" x2="86778" y2="78062"/>
                          <a14:backgroundMark x1="23222" y1="51548" x2="23222" y2="44953"/>
                          <a14:backgroundMark x1="22444" y1="75101" x2="22556" y2="66891"/>
                          <a14:backgroundMark x1="79222" y1="75639" x2="79333" y2="67833"/>
                          <a14:backgroundMark x1="79889" y1="51952" x2="79889" y2="42934"/>
                          <a14:backgroundMark x1="79000" y1="30417" x2="79333" y2="22207"/>
                        </a14:backgroundRemoval>
                      </a14:imgEffect>
                      <a14:imgEffect>
                        <a14:saturation sat="6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48" t="13425" r="12326" b="16964"/>
            <a:stretch/>
          </p:blipFill>
          <p:spPr bwMode="auto">
            <a:xfrm>
              <a:off x="5065778" y="5074646"/>
              <a:ext cx="522221" cy="401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105260" y="5052998"/>
              <a:ext cx="29367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L/R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05260" y="5182841"/>
              <a:ext cx="29206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WS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105260" y="5310086"/>
              <a:ext cx="26962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64117" y="5310086"/>
              <a:ext cx="30649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3V3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64117" y="5182841"/>
              <a:ext cx="30328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SCK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32367" y="505742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GND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5400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ea\Desktop\2019-02-22 4-Channel Tympans\IMG_20190222_12522483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83" b="93750" l="17921" r="78386">
                        <a14:foregroundMark x1="74966" y1="40918" x2="74829" y2="44629"/>
                        <a14:foregroundMark x1="26676" y1="8887" x2="25581" y2="58301"/>
                        <a14:foregroundMark x1="27497" y1="8496" x2="74145" y2="8594"/>
                        <a14:foregroundMark x1="75376" y1="8594" x2="75239" y2="15430"/>
                        <a14:foregroundMark x1="74829" y1="16211" x2="75513" y2="16895"/>
                        <a14:foregroundMark x1="73461" y1="19336" x2="74692" y2="58887"/>
                        <a14:foregroundMark x1="75103" y1="40332" x2="74966" y2="57813"/>
                        <a14:foregroundMark x1="75650" y1="24902" x2="75376" y2="17383"/>
                        <a14:foregroundMark x1="23529" y1="60645" x2="23119" y2="62207"/>
                        <a14:foregroundMark x1="23119" y1="63086" x2="23803" y2="64258"/>
                        <a14:foregroundMark x1="25171" y1="65723" x2="25308" y2="88574"/>
                        <a14:foregroundMark x1="25855" y1="88867" x2="74419" y2="89160"/>
                        <a14:foregroundMark x1="74966" y1="88574" x2="74829" y2="56641"/>
                        <a14:foregroundMark x1="24761" y1="87598" x2="24624" y2="79688"/>
                        <a14:foregroundMark x1="24761" y1="88965" x2="24624" y2="82813"/>
                        <a14:foregroundMark x1="25034" y1="89160" x2="36799" y2="89258"/>
                        <a14:foregroundMark x1="75513" y1="55664" x2="75239" y2="78809"/>
                        <a14:foregroundMark x1="75376" y1="87012" x2="75376" y2="71973"/>
                        <a14:foregroundMark x1="75513" y1="55859" x2="76060" y2="24707"/>
                        <a14:foregroundMark x1="26129" y1="15527" x2="26539" y2="8203"/>
                        <a14:foregroundMark x1="25581" y1="41406" x2="26129" y2="15625"/>
                        <a14:foregroundMark x1="24761" y1="74707" x2="24897" y2="88379"/>
                        <a14:backgroundMark x1="47880" y1="10547" x2="54583" y2="10547"/>
                        <a14:backgroundMark x1="29275" y1="18457" x2="29001" y2="16992"/>
                        <a14:backgroundMark x1="73324" y1="18164" x2="73598" y2="17285"/>
                        <a14:backgroundMark x1="72503" y1="17578" x2="74282" y2="17969"/>
                        <a14:backgroundMark x1="72367" y1="18164" x2="74008" y2="18262"/>
                        <a14:backgroundMark x1="73051" y1="18652" x2="73324" y2="18652"/>
                        <a14:backgroundMark x1="74145" y1="17285" x2="74419" y2="17773"/>
                        <a14:backgroundMark x1="27770" y1="87793" x2="28591" y2="86914"/>
                        <a14:backgroundMark x1="66621" y1="88184" x2="67168" y2="86914"/>
                        <a14:backgroundMark x1="24213" y1="66309" x2="24350" y2="71875"/>
                        <a14:backgroundMark x1="24624" y1="38867" x2="24897" y2="16699"/>
                        <a14:backgroundMark x1="25855" y1="7910" x2="25171" y2="18262"/>
                        <a14:backgroundMark x1="25034" y1="41211" x2="25992" y2="10449"/>
                        <a14:backgroundMark x1="24077" y1="74707" x2="24213" y2="896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733" t="7551" r="22595" b="8166"/>
          <a:stretch/>
        </p:blipFill>
        <p:spPr bwMode="auto">
          <a:xfrm rot="21540000">
            <a:off x="1221760" y="1106501"/>
            <a:ext cx="2036270" cy="431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solderless breadboar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104" y="1089060"/>
            <a:ext cx="2970382" cy="456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5935728" y="4870089"/>
            <a:ext cx="522221" cy="441754"/>
            <a:chOff x="5065778" y="5052998"/>
            <a:chExt cx="522221" cy="44175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3863" b="83715" l="12556" r="90000">
                          <a14:foregroundMark x1="14444" y1="80081" x2="85556" y2="80350"/>
                          <a14:foregroundMark x1="85556" y1="79946" x2="85556" y2="15478"/>
                          <a14:foregroundMark x1="84778" y1="16824" x2="15444" y2="16555"/>
                          <a14:foregroundMark x1="15444" y1="16555" x2="14556" y2="78197"/>
                          <a14:foregroundMark x1="85889" y1="18304" x2="86778" y2="78062"/>
                          <a14:backgroundMark x1="23222" y1="51548" x2="23222" y2="44953"/>
                          <a14:backgroundMark x1="22444" y1="75101" x2="22556" y2="66891"/>
                          <a14:backgroundMark x1="79222" y1="75639" x2="79333" y2="67833"/>
                          <a14:backgroundMark x1="79889" y1="51952" x2="79889" y2="42934"/>
                          <a14:backgroundMark x1="79000" y1="30417" x2="79333" y2="22207"/>
                        </a14:backgroundRemoval>
                      </a14:imgEffect>
                      <a14:imgEffect>
                        <a14:saturation sat="6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48" t="13425" r="12326" b="16964"/>
            <a:stretch/>
          </p:blipFill>
          <p:spPr bwMode="auto">
            <a:xfrm>
              <a:off x="5065778" y="5074646"/>
              <a:ext cx="522221" cy="401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5105260" y="5052998"/>
              <a:ext cx="29367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L/R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05260" y="5182841"/>
              <a:ext cx="29206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WS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05260" y="5310086"/>
              <a:ext cx="26962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264117" y="5310086"/>
              <a:ext cx="30649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3V3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64117" y="5182841"/>
              <a:ext cx="30328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SCK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32367" y="505742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GND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942078" y="1295039"/>
            <a:ext cx="522221" cy="441754"/>
            <a:chOff x="5065778" y="5052998"/>
            <a:chExt cx="522221" cy="441754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3863" b="83715" l="12556" r="90000">
                          <a14:foregroundMark x1="14444" y1="80081" x2="85556" y2="80350"/>
                          <a14:foregroundMark x1="85556" y1="79946" x2="85556" y2="15478"/>
                          <a14:foregroundMark x1="84778" y1="16824" x2="15444" y2="16555"/>
                          <a14:foregroundMark x1="15444" y1="16555" x2="14556" y2="78197"/>
                          <a14:foregroundMark x1="85889" y1="18304" x2="86778" y2="78062"/>
                          <a14:backgroundMark x1="23222" y1="51548" x2="23222" y2="44953"/>
                          <a14:backgroundMark x1="22444" y1="75101" x2="22556" y2="66891"/>
                          <a14:backgroundMark x1="79222" y1="75639" x2="79333" y2="67833"/>
                          <a14:backgroundMark x1="79889" y1="51952" x2="79889" y2="42934"/>
                          <a14:backgroundMark x1="79000" y1="30417" x2="79333" y2="22207"/>
                        </a14:backgroundRemoval>
                      </a14:imgEffect>
                      <a14:imgEffect>
                        <a14:saturation sat="6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48" t="13425" r="12326" b="16964"/>
            <a:stretch/>
          </p:blipFill>
          <p:spPr bwMode="auto">
            <a:xfrm>
              <a:off x="5065778" y="5074646"/>
              <a:ext cx="522221" cy="401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105260" y="5052998"/>
              <a:ext cx="29367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L/R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105260" y="5182841"/>
              <a:ext cx="29206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WS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105260" y="5310086"/>
              <a:ext cx="26962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64117" y="5310086"/>
              <a:ext cx="30649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3V3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64117" y="5182841"/>
              <a:ext cx="30328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SCK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232367" y="505742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GND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Freeform 1"/>
          <p:cNvSpPr/>
          <p:nvPr/>
        </p:nvSpPr>
        <p:spPr>
          <a:xfrm>
            <a:off x="3098800" y="856261"/>
            <a:ext cx="4191000" cy="2052039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5313" h="1119897">
                <a:moveTo>
                  <a:pt x="0" y="1119897"/>
                </a:moveTo>
                <a:cubicBezTo>
                  <a:pt x="221024" y="874703"/>
                  <a:pt x="492463" y="118228"/>
                  <a:pt x="846673" y="22673"/>
                </a:cubicBezTo>
                <a:cubicBezTo>
                  <a:pt x="1200883" y="-72882"/>
                  <a:pt x="1828148" y="154351"/>
                  <a:pt x="1885313" y="317842"/>
                </a:cubicBezTo>
              </a:path>
            </a:pathLst>
          </a:custGeom>
          <a:noFill/>
          <a:ln w="5715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098800" y="820451"/>
            <a:ext cx="4337131" cy="2732373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79600"/>
              <a:gd name="connsiteY0" fmla="*/ 1460500 h 1460500"/>
              <a:gd name="connsiteX1" fmla="*/ 755650 w 1879600"/>
              <a:gd name="connsiteY1" fmla="*/ 565150 h 1460500"/>
              <a:gd name="connsiteX2" fmla="*/ 1879600 w 1879600"/>
              <a:gd name="connsiteY2" fmla="*/ 0 h 1460500"/>
              <a:gd name="connsiteX0" fmla="*/ 0 w 1879600"/>
              <a:gd name="connsiteY0" fmla="*/ 1890939 h 1890939"/>
              <a:gd name="connsiteX1" fmla="*/ 736301 w 1879600"/>
              <a:gd name="connsiteY1" fmla="*/ 49356 h 1890939"/>
              <a:gd name="connsiteX2" fmla="*/ 1879600 w 1879600"/>
              <a:gd name="connsiteY2" fmla="*/ 430439 h 1890939"/>
              <a:gd name="connsiteX0" fmla="*/ 0 w 1879635"/>
              <a:gd name="connsiteY0" fmla="*/ 1985608 h 1985608"/>
              <a:gd name="connsiteX1" fmla="*/ 736301 w 1879635"/>
              <a:gd name="connsiteY1" fmla="*/ 144025 h 1985608"/>
              <a:gd name="connsiteX2" fmla="*/ 1879600 w 1879635"/>
              <a:gd name="connsiteY2" fmla="*/ 525108 h 1985608"/>
              <a:gd name="connsiteX0" fmla="*/ 0 w 1896220"/>
              <a:gd name="connsiteY0" fmla="*/ 1985608 h 1985608"/>
              <a:gd name="connsiteX1" fmla="*/ 736301 w 1896220"/>
              <a:gd name="connsiteY1" fmla="*/ 144025 h 1985608"/>
              <a:gd name="connsiteX2" fmla="*/ 1896185 w 1896220"/>
              <a:gd name="connsiteY2" fmla="*/ 525108 h 1985608"/>
              <a:gd name="connsiteX0" fmla="*/ 0 w 1898983"/>
              <a:gd name="connsiteY0" fmla="*/ 2034543 h 2034543"/>
              <a:gd name="connsiteX1" fmla="*/ 736301 w 1898983"/>
              <a:gd name="connsiteY1" fmla="*/ 192960 h 2034543"/>
              <a:gd name="connsiteX2" fmla="*/ 1898949 w 1898983"/>
              <a:gd name="connsiteY2" fmla="*/ 461060 h 2034543"/>
              <a:gd name="connsiteX0" fmla="*/ 0 w 1887928"/>
              <a:gd name="connsiteY0" fmla="*/ 2025667 h 2025667"/>
              <a:gd name="connsiteX1" fmla="*/ 736301 w 1887928"/>
              <a:gd name="connsiteY1" fmla="*/ 184084 h 2025667"/>
              <a:gd name="connsiteX2" fmla="*/ 1887893 w 1887928"/>
              <a:gd name="connsiteY2" fmla="*/ 471015 h 202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7928" h="2025667">
                <a:moveTo>
                  <a:pt x="0" y="2025667"/>
                </a:moveTo>
                <a:cubicBezTo>
                  <a:pt x="253471" y="1695996"/>
                  <a:pt x="421652" y="443193"/>
                  <a:pt x="736301" y="184084"/>
                </a:cubicBezTo>
                <a:cubicBezTo>
                  <a:pt x="1050950" y="-75025"/>
                  <a:pt x="1894215" y="-126804"/>
                  <a:pt x="1887893" y="471015"/>
                </a:cubicBezTo>
              </a:path>
            </a:pathLst>
          </a:custGeom>
          <a:noFill/>
          <a:ln w="5715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1503362" y="1509712"/>
            <a:ext cx="5175249" cy="1700391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75249" h="1700391">
                <a:moveTo>
                  <a:pt x="0" y="1684338"/>
                </a:moveTo>
                <a:cubicBezTo>
                  <a:pt x="377296" y="1702330"/>
                  <a:pt x="2360083" y="1755511"/>
                  <a:pt x="3222624" y="1474788"/>
                </a:cubicBezTo>
                <a:cubicBezTo>
                  <a:pt x="4085166" y="1194065"/>
                  <a:pt x="5099842" y="444963"/>
                  <a:pt x="5175249" y="0"/>
                </a:cubicBezTo>
              </a:path>
            </a:pathLst>
          </a:custGeom>
          <a:noFill/>
          <a:ln w="57150"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508125" y="1517216"/>
            <a:ext cx="3965575" cy="1833382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75249" h="1700391">
                <a:moveTo>
                  <a:pt x="0" y="1684338"/>
                </a:moveTo>
                <a:cubicBezTo>
                  <a:pt x="377296" y="1702330"/>
                  <a:pt x="2360083" y="1755511"/>
                  <a:pt x="3222624" y="1474788"/>
                </a:cubicBezTo>
                <a:cubicBezTo>
                  <a:pt x="4085166" y="1194065"/>
                  <a:pt x="5099842" y="444963"/>
                  <a:pt x="5175249" y="0"/>
                </a:cubicBezTo>
              </a:path>
            </a:pathLst>
          </a:custGeom>
          <a:noFill/>
          <a:ln w="57150" cap="rnd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3098801" y="1644460"/>
            <a:ext cx="2520949" cy="1400814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75249" h="1700391">
                <a:moveTo>
                  <a:pt x="0" y="1684338"/>
                </a:moveTo>
                <a:cubicBezTo>
                  <a:pt x="377296" y="1702330"/>
                  <a:pt x="2360083" y="1755511"/>
                  <a:pt x="3222624" y="1474788"/>
                </a:cubicBezTo>
                <a:cubicBezTo>
                  <a:pt x="4085166" y="1194065"/>
                  <a:pt x="5099842" y="444963"/>
                  <a:pt x="5175249" y="0"/>
                </a:cubicBezTo>
              </a:path>
            </a:pathLst>
          </a:cu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6914278" y="5172142"/>
            <a:ext cx="395439" cy="4938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1672800"/>
              <a:gd name="connsiteY0" fmla="*/ 19129 h 2701073"/>
              <a:gd name="connsiteX1" fmla="*/ 634160 w 1672800"/>
              <a:gd name="connsiteY1" fmla="*/ 2405905 h 2701073"/>
              <a:gd name="connsiteX2" fmla="*/ 1672800 w 1672800"/>
              <a:gd name="connsiteY2" fmla="*/ 2701074 h 2701073"/>
              <a:gd name="connsiteX0" fmla="*/ 0 w 646212"/>
              <a:gd name="connsiteY0" fmla="*/ 16513 h 2404734"/>
              <a:gd name="connsiteX1" fmla="*/ 634160 w 646212"/>
              <a:gd name="connsiteY1" fmla="*/ 2403289 h 2404734"/>
              <a:gd name="connsiteX2" fmla="*/ 456346 w 646212"/>
              <a:gd name="connsiteY2" fmla="*/ 412953 h 2404734"/>
              <a:gd name="connsiteX0" fmla="*/ 0 w 456347"/>
              <a:gd name="connsiteY0" fmla="*/ 0 h 396441"/>
              <a:gd name="connsiteX1" fmla="*/ 456346 w 456347"/>
              <a:gd name="connsiteY1" fmla="*/ 396440 h 396441"/>
              <a:gd name="connsiteX0" fmla="*/ 0 w 456346"/>
              <a:gd name="connsiteY0" fmla="*/ 0 h 396441"/>
              <a:gd name="connsiteX1" fmla="*/ 234499 w 456346"/>
              <a:gd name="connsiteY1" fmla="*/ 186953 h 396441"/>
              <a:gd name="connsiteX2" fmla="*/ 456346 w 456346"/>
              <a:gd name="connsiteY2" fmla="*/ 396440 h 396441"/>
              <a:gd name="connsiteX0" fmla="*/ 0 w 456346"/>
              <a:gd name="connsiteY0" fmla="*/ 239620 h 426574"/>
              <a:gd name="connsiteX1" fmla="*/ 234499 w 456346"/>
              <a:gd name="connsiteY1" fmla="*/ 426573 h 426574"/>
              <a:gd name="connsiteX2" fmla="*/ 456346 w 456346"/>
              <a:gd name="connsiteY2" fmla="*/ 22877 h 426574"/>
              <a:gd name="connsiteX0" fmla="*/ 0 w 456346"/>
              <a:gd name="connsiteY0" fmla="*/ 216743 h 216744"/>
              <a:gd name="connsiteX1" fmla="*/ 456346 w 456346"/>
              <a:gd name="connsiteY1" fmla="*/ 0 h 2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6346" h="216744">
                <a:moveTo>
                  <a:pt x="0" y="216743"/>
                </a:moveTo>
                <a:lnTo>
                  <a:pt x="456346" y="0"/>
                </a:lnTo>
              </a:path>
            </a:pathLst>
          </a:custGeom>
          <a:noFill/>
          <a:ln w="5715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6921498" y="1387371"/>
            <a:ext cx="514433" cy="33037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1672800"/>
              <a:gd name="connsiteY0" fmla="*/ 19129 h 2701073"/>
              <a:gd name="connsiteX1" fmla="*/ 634160 w 1672800"/>
              <a:gd name="connsiteY1" fmla="*/ 2405905 h 2701073"/>
              <a:gd name="connsiteX2" fmla="*/ 1672800 w 1672800"/>
              <a:gd name="connsiteY2" fmla="*/ 2701074 h 2701073"/>
              <a:gd name="connsiteX0" fmla="*/ 0 w 646212"/>
              <a:gd name="connsiteY0" fmla="*/ 16513 h 2404734"/>
              <a:gd name="connsiteX1" fmla="*/ 634160 w 646212"/>
              <a:gd name="connsiteY1" fmla="*/ 2403289 h 2404734"/>
              <a:gd name="connsiteX2" fmla="*/ 456346 w 646212"/>
              <a:gd name="connsiteY2" fmla="*/ 412953 h 2404734"/>
              <a:gd name="connsiteX0" fmla="*/ 0 w 456347"/>
              <a:gd name="connsiteY0" fmla="*/ 0 h 396441"/>
              <a:gd name="connsiteX1" fmla="*/ 456346 w 456347"/>
              <a:gd name="connsiteY1" fmla="*/ 396440 h 396441"/>
              <a:gd name="connsiteX0" fmla="*/ 0 w 456346"/>
              <a:gd name="connsiteY0" fmla="*/ 0 h 396441"/>
              <a:gd name="connsiteX1" fmla="*/ 234499 w 456346"/>
              <a:gd name="connsiteY1" fmla="*/ 186953 h 396441"/>
              <a:gd name="connsiteX2" fmla="*/ 456346 w 456346"/>
              <a:gd name="connsiteY2" fmla="*/ 396440 h 396441"/>
              <a:gd name="connsiteX0" fmla="*/ 0 w 456346"/>
              <a:gd name="connsiteY0" fmla="*/ 0 h 396440"/>
              <a:gd name="connsiteX1" fmla="*/ 456346 w 456346"/>
              <a:gd name="connsiteY1" fmla="*/ 396440 h 39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6346" h="396440">
                <a:moveTo>
                  <a:pt x="0" y="0"/>
                </a:moveTo>
                <a:lnTo>
                  <a:pt x="456346" y="396440"/>
                </a:lnTo>
              </a:path>
            </a:pathLst>
          </a:custGeom>
          <a:noFill/>
          <a:ln w="5715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6807117" y="4899093"/>
            <a:ext cx="641433" cy="8238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1672800"/>
              <a:gd name="connsiteY0" fmla="*/ 19129 h 2701073"/>
              <a:gd name="connsiteX1" fmla="*/ 634160 w 1672800"/>
              <a:gd name="connsiteY1" fmla="*/ 2405905 h 2701073"/>
              <a:gd name="connsiteX2" fmla="*/ 1672800 w 1672800"/>
              <a:gd name="connsiteY2" fmla="*/ 2701074 h 2701073"/>
              <a:gd name="connsiteX0" fmla="*/ 0 w 646212"/>
              <a:gd name="connsiteY0" fmla="*/ 16513 h 2404734"/>
              <a:gd name="connsiteX1" fmla="*/ 634160 w 646212"/>
              <a:gd name="connsiteY1" fmla="*/ 2403289 h 2404734"/>
              <a:gd name="connsiteX2" fmla="*/ 456346 w 646212"/>
              <a:gd name="connsiteY2" fmla="*/ 412953 h 2404734"/>
              <a:gd name="connsiteX0" fmla="*/ 0 w 456347"/>
              <a:gd name="connsiteY0" fmla="*/ 0 h 396441"/>
              <a:gd name="connsiteX1" fmla="*/ 456346 w 456347"/>
              <a:gd name="connsiteY1" fmla="*/ 396440 h 396441"/>
              <a:gd name="connsiteX0" fmla="*/ 0 w 456346"/>
              <a:gd name="connsiteY0" fmla="*/ 0 h 396441"/>
              <a:gd name="connsiteX1" fmla="*/ 234499 w 456346"/>
              <a:gd name="connsiteY1" fmla="*/ 186953 h 396441"/>
              <a:gd name="connsiteX2" fmla="*/ 456346 w 456346"/>
              <a:gd name="connsiteY2" fmla="*/ 396440 h 396441"/>
              <a:gd name="connsiteX0" fmla="*/ 0 w 456346"/>
              <a:gd name="connsiteY0" fmla="*/ 0 h 396440"/>
              <a:gd name="connsiteX1" fmla="*/ 456346 w 456346"/>
              <a:gd name="connsiteY1" fmla="*/ 396440 h 396440"/>
              <a:gd name="connsiteX0" fmla="*/ 0 w 569006"/>
              <a:gd name="connsiteY0" fmla="*/ 98855 h 98855"/>
              <a:gd name="connsiteX1" fmla="*/ 569006 w 569006"/>
              <a:gd name="connsiteY1" fmla="*/ 0 h 98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9006" h="98855">
                <a:moveTo>
                  <a:pt x="0" y="98855"/>
                </a:moveTo>
                <a:lnTo>
                  <a:pt x="569006" y="0"/>
                </a:lnTo>
              </a:path>
            </a:pathLst>
          </a:custGeom>
          <a:noFill/>
          <a:ln w="5715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6659564" y="1518354"/>
            <a:ext cx="150812" cy="3563938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944015 w 1966364"/>
              <a:gd name="connsiteY0" fmla="*/ 3011488 h 3011715"/>
              <a:gd name="connsiteX1" fmla="*/ 13739 w 1966364"/>
              <a:gd name="connsiteY1" fmla="*/ 1474788 h 3011715"/>
              <a:gd name="connsiteX2" fmla="*/ 1966364 w 1966364"/>
              <a:gd name="connsiteY2" fmla="*/ 0 h 3011715"/>
              <a:gd name="connsiteX0" fmla="*/ 947803 w 1970152"/>
              <a:gd name="connsiteY0" fmla="*/ 3011488 h 3011488"/>
              <a:gd name="connsiteX1" fmla="*/ 17527 w 1970152"/>
              <a:gd name="connsiteY1" fmla="*/ 1474788 h 3011488"/>
              <a:gd name="connsiteX2" fmla="*/ 1970152 w 1970152"/>
              <a:gd name="connsiteY2" fmla="*/ 0 h 3011488"/>
              <a:gd name="connsiteX0" fmla="*/ 930551 w 1044850"/>
              <a:gd name="connsiteY0" fmla="*/ 3589338 h 3589338"/>
              <a:gd name="connsiteX1" fmla="*/ 275 w 1044850"/>
              <a:gd name="connsiteY1" fmla="*/ 2052638 h 3589338"/>
              <a:gd name="connsiteX2" fmla="*/ 1044850 w 1044850"/>
              <a:gd name="connsiteY2" fmla="*/ 0 h 3589338"/>
              <a:gd name="connsiteX0" fmla="*/ 0 w 114299"/>
              <a:gd name="connsiteY0" fmla="*/ 3589338 h 3589338"/>
              <a:gd name="connsiteX1" fmla="*/ 114299 w 114299"/>
              <a:gd name="connsiteY1" fmla="*/ 0 h 3589338"/>
              <a:gd name="connsiteX0" fmla="*/ 0 w 126999"/>
              <a:gd name="connsiteY0" fmla="*/ 3602038 h 3602038"/>
              <a:gd name="connsiteX1" fmla="*/ 126999 w 126999"/>
              <a:gd name="connsiteY1" fmla="*/ 0 h 3602038"/>
              <a:gd name="connsiteX0" fmla="*/ 0 w 150812"/>
              <a:gd name="connsiteY0" fmla="*/ 3563938 h 3563938"/>
              <a:gd name="connsiteX1" fmla="*/ 150812 w 150812"/>
              <a:gd name="connsiteY1" fmla="*/ 0 h 3563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812" h="3563938">
                <a:moveTo>
                  <a:pt x="0" y="3563938"/>
                </a:moveTo>
                <a:lnTo>
                  <a:pt x="150812" y="0"/>
                </a:lnTo>
              </a:path>
            </a:pathLst>
          </a:custGeom>
          <a:noFill/>
          <a:ln w="57150"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930113" y="1634238"/>
            <a:ext cx="370039" cy="23002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1672800"/>
              <a:gd name="connsiteY0" fmla="*/ 19129 h 2701073"/>
              <a:gd name="connsiteX1" fmla="*/ 634160 w 1672800"/>
              <a:gd name="connsiteY1" fmla="*/ 2405905 h 2701073"/>
              <a:gd name="connsiteX2" fmla="*/ 1672800 w 1672800"/>
              <a:gd name="connsiteY2" fmla="*/ 2701074 h 2701073"/>
              <a:gd name="connsiteX0" fmla="*/ 0 w 646212"/>
              <a:gd name="connsiteY0" fmla="*/ 16513 h 2404734"/>
              <a:gd name="connsiteX1" fmla="*/ 634160 w 646212"/>
              <a:gd name="connsiteY1" fmla="*/ 2403289 h 2404734"/>
              <a:gd name="connsiteX2" fmla="*/ 456346 w 646212"/>
              <a:gd name="connsiteY2" fmla="*/ 412953 h 2404734"/>
              <a:gd name="connsiteX0" fmla="*/ 0 w 456347"/>
              <a:gd name="connsiteY0" fmla="*/ 0 h 396441"/>
              <a:gd name="connsiteX1" fmla="*/ 456346 w 456347"/>
              <a:gd name="connsiteY1" fmla="*/ 396440 h 396441"/>
              <a:gd name="connsiteX0" fmla="*/ 0 w 456346"/>
              <a:gd name="connsiteY0" fmla="*/ 0 h 396441"/>
              <a:gd name="connsiteX1" fmla="*/ 234499 w 456346"/>
              <a:gd name="connsiteY1" fmla="*/ 186953 h 396441"/>
              <a:gd name="connsiteX2" fmla="*/ 456346 w 456346"/>
              <a:gd name="connsiteY2" fmla="*/ 396440 h 396441"/>
              <a:gd name="connsiteX0" fmla="*/ 0 w 456346"/>
              <a:gd name="connsiteY0" fmla="*/ 239620 h 426574"/>
              <a:gd name="connsiteX1" fmla="*/ 234499 w 456346"/>
              <a:gd name="connsiteY1" fmla="*/ 426573 h 426574"/>
              <a:gd name="connsiteX2" fmla="*/ 456346 w 456346"/>
              <a:gd name="connsiteY2" fmla="*/ 22877 h 426574"/>
              <a:gd name="connsiteX0" fmla="*/ 0 w 456346"/>
              <a:gd name="connsiteY0" fmla="*/ 216743 h 216744"/>
              <a:gd name="connsiteX1" fmla="*/ 456346 w 456346"/>
              <a:gd name="connsiteY1" fmla="*/ 0 h 216744"/>
              <a:gd name="connsiteX0" fmla="*/ 0 w 427034"/>
              <a:gd name="connsiteY0" fmla="*/ -1 h 1009628"/>
              <a:gd name="connsiteX1" fmla="*/ 427034 w 427034"/>
              <a:gd name="connsiteY1" fmla="*/ 1009628 h 100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034" h="1009628">
                <a:moveTo>
                  <a:pt x="0" y="-1"/>
                </a:moveTo>
                <a:lnTo>
                  <a:pt x="427034" y="1009628"/>
                </a:lnTo>
              </a:path>
            </a:pathLst>
          </a:custGeom>
          <a:noFill/>
          <a:ln w="5715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5619750" y="1101971"/>
            <a:ext cx="933450" cy="282329"/>
          </a:xfrm>
          <a:custGeom>
            <a:avLst/>
            <a:gdLst>
              <a:gd name="connsiteX0" fmla="*/ 0 w 933450"/>
              <a:gd name="connsiteY0" fmla="*/ 282329 h 282329"/>
              <a:gd name="connsiteX1" fmla="*/ 317500 w 933450"/>
              <a:gd name="connsiteY1" fmla="*/ 28329 h 282329"/>
              <a:gd name="connsiteX2" fmla="*/ 730250 w 933450"/>
              <a:gd name="connsiteY2" fmla="*/ 34679 h 282329"/>
              <a:gd name="connsiteX3" fmla="*/ 933450 w 933450"/>
              <a:gd name="connsiteY3" fmla="*/ 282329 h 28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3450" h="282329">
                <a:moveTo>
                  <a:pt x="0" y="282329"/>
                </a:moveTo>
                <a:cubicBezTo>
                  <a:pt x="97896" y="175966"/>
                  <a:pt x="195792" y="69604"/>
                  <a:pt x="317500" y="28329"/>
                </a:cubicBezTo>
                <a:cubicBezTo>
                  <a:pt x="439208" y="-12946"/>
                  <a:pt x="627592" y="-7654"/>
                  <a:pt x="730250" y="34679"/>
                </a:cubicBezTo>
                <a:cubicBezTo>
                  <a:pt x="832908" y="77012"/>
                  <a:pt x="883179" y="179670"/>
                  <a:pt x="933450" y="282329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5862250" y="4675716"/>
            <a:ext cx="672949" cy="573956"/>
          </a:xfrm>
          <a:custGeom>
            <a:avLst/>
            <a:gdLst>
              <a:gd name="connsiteX0" fmla="*/ 0 w 933450"/>
              <a:gd name="connsiteY0" fmla="*/ 282329 h 282329"/>
              <a:gd name="connsiteX1" fmla="*/ 317500 w 933450"/>
              <a:gd name="connsiteY1" fmla="*/ 28329 h 282329"/>
              <a:gd name="connsiteX2" fmla="*/ 730250 w 933450"/>
              <a:gd name="connsiteY2" fmla="*/ 34679 h 282329"/>
              <a:gd name="connsiteX3" fmla="*/ 933450 w 933450"/>
              <a:gd name="connsiteY3" fmla="*/ 282329 h 282329"/>
              <a:gd name="connsiteX0" fmla="*/ 0 w 806450"/>
              <a:gd name="connsiteY0" fmla="*/ 302247 h 607047"/>
              <a:gd name="connsiteX1" fmla="*/ 317500 w 806450"/>
              <a:gd name="connsiteY1" fmla="*/ 48247 h 607047"/>
              <a:gd name="connsiteX2" fmla="*/ 730250 w 806450"/>
              <a:gd name="connsiteY2" fmla="*/ 54597 h 607047"/>
              <a:gd name="connsiteX3" fmla="*/ 806450 w 806450"/>
              <a:gd name="connsiteY3" fmla="*/ 607047 h 607047"/>
              <a:gd name="connsiteX0" fmla="*/ 0 w 811593"/>
              <a:gd name="connsiteY0" fmla="*/ 302247 h 607047"/>
              <a:gd name="connsiteX1" fmla="*/ 317500 w 811593"/>
              <a:gd name="connsiteY1" fmla="*/ 48247 h 607047"/>
              <a:gd name="connsiteX2" fmla="*/ 730250 w 811593"/>
              <a:gd name="connsiteY2" fmla="*/ 54597 h 607047"/>
              <a:gd name="connsiteX3" fmla="*/ 806450 w 811593"/>
              <a:gd name="connsiteY3" fmla="*/ 607047 h 607047"/>
              <a:gd name="connsiteX0" fmla="*/ 0 w 812649"/>
              <a:gd name="connsiteY0" fmla="*/ 268221 h 573021"/>
              <a:gd name="connsiteX1" fmla="*/ 317500 w 812649"/>
              <a:gd name="connsiteY1" fmla="*/ 14221 h 573021"/>
              <a:gd name="connsiteX2" fmla="*/ 736600 w 812649"/>
              <a:gd name="connsiteY2" fmla="*/ 90421 h 573021"/>
              <a:gd name="connsiteX3" fmla="*/ 806450 w 812649"/>
              <a:gd name="connsiteY3" fmla="*/ 573021 h 573021"/>
              <a:gd name="connsiteX0" fmla="*/ 0 w 698349"/>
              <a:gd name="connsiteY0" fmla="*/ 281856 h 573956"/>
              <a:gd name="connsiteX1" fmla="*/ 203200 w 698349"/>
              <a:gd name="connsiteY1" fmla="*/ 15156 h 573956"/>
              <a:gd name="connsiteX2" fmla="*/ 622300 w 698349"/>
              <a:gd name="connsiteY2" fmla="*/ 91356 h 573956"/>
              <a:gd name="connsiteX3" fmla="*/ 692150 w 698349"/>
              <a:gd name="connsiteY3" fmla="*/ 573956 h 573956"/>
              <a:gd name="connsiteX0" fmla="*/ 0 w 698349"/>
              <a:gd name="connsiteY0" fmla="*/ 281856 h 573956"/>
              <a:gd name="connsiteX1" fmla="*/ 203200 w 698349"/>
              <a:gd name="connsiteY1" fmla="*/ 15156 h 573956"/>
              <a:gd name="connsiteX2" fmla="*/ 622300 w 698349"/>
              <a:gd name="connsiteY2" fmla="*/ 91356 h 573956"/>
              <a:gd name="connsiteX3" fmla="*/ 692150 w 698349"/>
              <a:gd name="connsiteY3" fmla="*/ 573956 h 573956"/>
              <a:gd name="connsiteX0" fmla="*/ 0 w 672949"/>
              <a:gd name="connsiteY0" fmla="*/ 281856 h 573956"/>
              <a:gd name="connsiteX1" fmla="*/ 177800 w 672949"/>
              <a:gd name="connsiteY1" fmla="*/ 15156 h 573956"/>
              <a:gd name="connsiteX2" fmla="*/ 596900 w 672949"/>
              <a:gd name="connsiteY2" fmla="*/ 91356 h 573956"/>
              <a:gd name="connsiteX3" fmla="*/ 666750 w 672949"/>
              <a:gd name="connsiteY3" fmla="*/ 573956 h 573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949" h="573956">
                <a:moveTo>
                  <a:pt x="0" y="281856"/>
                </a:moveTo>
                <a:cubicBezTo>
                  <a:pt x="8996" y="124693"/>
                  <a:pt x="78317" y="46906"/>
                  <a:pt x="177800" y="15156"/>
                </a:cubicBezTo>
                <a:cubicBezTo>
                  <a:pt x="277283" y="-16594"/>
                  <a:pt x="515408" y="-1777"/>
                  <a:pt x="596900" y="91356"/>
                </a:cubicBezTo>
                <a:cubicBezTo>
                  <a:pt x="678392" y="184489"/>
                  <a:pt x="679979" y="337947"/>
                  <a:pt x="666750" y="573956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5735250" y="1655572"/>
            <a:ext cx="138112" cy="3570288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944015 w 1966364"/>
              <a:gd name="connsiteY0" fmla="*/ 3011488 h 3011715"/>
              <a:gd name="connsiteX1" fmla="*/ 13739 w 1966364"/>
              <a:gd name="connsiteY1" fmla="*/ 1474788 h 3011715"/>
              <a:gd name="connsiteX2" fmla="*/ 1966364 w 1966364"/>
              <a:gd name="connsiteY2" fmla="*/ 0 h 3011715"/>
              <a:gd name="connsiteX0" fmla="*/ 947803 w 1970152"/>
              <a:gd name="connsiteY0" fmla="*/ 3011488 h 3011488"/>
              <a:gd name="connsiteX1" fmla="*/ 17527 w 1970152"/>
              <a:gd name="connsiteY1" fmla="*/ 1474788 h 3011488"/>
              <a:gd name="connsiteX2" fmla="*/ 1970152 w 1970152"/>
              <a:gd name="connsiteY2" fmla="*/ 0 h 3011488"/>
              <a:gd name="connsiteX0" fmla="*/ 930551 w 1044850"/>
              <a:gd name="connsiteY0" fmla="*/ 3589338 h 3589338"/>
              <a:gd name="connsiteX1" fmla="*/ 275 w 1044850"/>
              <a:gd name="connsiteY1" fmla="*/ 2052638 h 3589338"/>
              <a:gd name="connsiteX2" fmla="*/ 1044850 w 1044850"/>
              <a:gd name="connsiteY2" fmla="*/ 0 h 3589338"/>
              <a:gd name="connsiteX0" fmla="*/ 0 w 114299"/>
              <a:gd name="connsiteY0" fmla="*/ 3589338 h 3589338"/>
              <a:gd name="connsiteX1" fmla="*/ 114299 w 114299"/>
              <a:gd name="connsiteY1" fmla="*/ 0 h 3589338"/>
              <a:gd name="connsiteX0" fmla="*/ 0 w 126999"/>
              <a:gd name="connsiteY0" fmla="*/ 3602038 h 3602038"/>
              <a:gd name="connsiteX1" fmla="*/ 126999 w 126999"/>
              <a:gd name="connsiteY1" fmla="*/ 0 h 3602038"/>
              <a:gd name="connsiteX0" fmla="*/ 0 w 150812"/>
              <a:gd name="connsiteY0" fmla="*/ 3563938 h 3563938"/>
              <a:gd name="connsiteX1" fmla="*/ 150812 w 150812"/>
              <a:gd name="connsiteY1" fmla="*/ 0 h 3563938"/>
              <a:gd name="connsiteX0" fmla="*/ 0 w 11112"/>
              <a:gd name="connsiteY0" fmla="*/ 3576638 h 3576638"/>
              <a:gd name="connsiteX1" fmla="*/ 11112 w 11112"/>
              <a:gd name="connsiteY1" fmla="*/ 0 h 3576638"/>
              <a:gd name="connsiteX0" fmla="*/ 0 w 138112"/>
              <a:gd name="connsiteY0" fmla="*/ 3570288 h 3570288"/>
              <a:gd name="connsiteX1" fmla="*/ 138112 w 138112"/>
              <a:gd name="connsiteY1" fmla="*/ 0 h 3570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8112" h="3570288">
                <a:moveTo>
                  <a:pt x="0" y="3570288"/>
                </a:moveTo>
                <a:lnTo>
                  <a:pt x="138112" y="0"/>
                </a:lnTo>
              </a:path>
            </a:pathLst>
          </a:cu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5602306" y="1518354"/>
            <a:ext cx="147320" cy="3586856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944015 w 1966364"/>
              <a:gd name="connsiteY0" fmla="*/ 3011488 h 3011715"/>
              <a:gd name="connsiteX1" fmla="*/ 13739 w 1966364"/>
              <a:gd name="connsiteY1" fmla="*/ 1474788 h 3011715"/>
              <a:gd name="connsiteX2" fmla="*/ 1966364 w 1966364"/>
              <a:gd name="connsiteY2" fmla="*/ 0 h 3011715"/>
              <a:gd name="connsiteX0" fmla="*/ 947803 w 1970152"/>
              <a:gd name="connsiteY0" fmla="*/ 3011488 h 3011488"/>
              <a:gd name="connsiteX1" fmla="*/ 17527 w 1970152"/>
              <a:gd name="connsiteY1" fmla="*/ 1474788 h 3011488"/>
              <a:gd name="connsiteX2" fmla="*/ 1970152 w 1970152"/>
              <a:gd name="connsiteY2" fmla="*/ 0 h 3011488"/>
              <a:gd name="connsiteX0" fmla="*/ 930551 w 1044850"/>
              <a:gd name="connsiteY0" fmla="*/ 3589338 h 3589338"/>
              <a:gd name="connsiteX1" fmla="*/ 275 w 1044850"/>
              <a:gd name="connsiteY1" fmla="*/ 2052638 h 3589338"/>
              <a:gd name="connsiteX2" fmla="*/ 1044850 w 1044850"/>
              <a:gd name="connsiteY2" fmla="*/ 0 h 3589338"/>
              <a:gd name="connsiteX0" fmla="*/ 0 w 114299"/>
              <a:gd name="connsiteY0" fmla="*/ 3589338 h 3589338"/>
              <a:gd name="connsiteX1" fmla="*/ 114299 w 114299"/>
              <a:gd name="connsiteY1" fmla="*/ 0 h 3589338"/>
              <a:gd name="connsiteX0" fmla="*/ 0 w 126999"/>
              <a:gd name="connsiteY0" fmla="*/ 3602038 h 3602038"/>
              <a:gd name="connsiteX1" fmla="*/ 126999 w 126999"/>
              <a:gd name="connsiteY1" fmla="*/ 0 h 3602038"/>
              <a:gd name="connsiteX0" fmla="*/ 0 w 150812"/>
              <a:gd name="connsiteY0" fmla="*/ 3563938 h 3563938"/>
              <a:gd name="connsiteX1" fmla="*/ 150812 w 150812"/>
              <a:gd name="connsiteY1" fmla="*/ 0 h 3563938"/>
              <a:gd name="connsiteX0" fmla="*/ 0 w 11112"/>
              <a:gd name="connsiteY0" fmla="*/ 3576638 h 3576638"/>
              <a:gd name="connsiteX1" fmla="*/ 11112 w 11112"/>
              <a:gd name="connsiteY1" fmla="*/ 0 h 3576638"/>
              <a:gd name="connsiteX0" fmla="*/ 0 w 35806"/>
              <a:gd name="connsiteY0" fmla="*/ 3454330 h 3454330"/>
              <a:gd name="connsiteX1" fmla="*/ 35806 w 35806"/>
              <a:gd name="connsiteY1" fmla="*/ 0 h 345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06" h="3454330">
                <a:moveTo>
                  <a:pt x="0" y="3454330"/>
                </a:moveTo>
                <a:lnTo>
                  <a:pt x="35806" y="0"/>
                </a:lnTo>
              </a:path>
            </a:pathLst>
          </a:custGeom>
          <a:noFill/>
          <a:ln w="57150" cap="rnd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362402" y="6001435"/>
            <a:ext cx="55201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7"/>
              </a:rPr>
              <a:t>https://www.tindie.com/products/onehorse/ics43434-i2s-digital-microphone</a:t>
            </a:r>
            <a:r>
              <a:rPr lang="en-US" sz="1100" dirty="0" smtClean="0">
                <a:hlinkClick r:id="rId7"/>
              </a:rPr>
              <a:t>/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12644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 descr="C:\Users\wea\Desktop\2017-01-13 Tympan A Daughter Card\IMG_72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917" b="81000" l="31389" r="68495">
                        <a14:foregroundMark x1="60560" y1="55500" x2="64994" y2="55500"/>
                        <a14:foregroundMark x1="66044" y1="55750" x2="65111" y2="55750"/>
                        <a14:foregroundMark x1="34072" y1="43583" x2="33956" y2="40333"/>
                        <a14:foregroundMark x1="62077" y1="33417" x2="64177" y2="33500"/>
                        <a14:foregroundMark x1="42124" y1="79000" x2="59510" y2="79000"/>
                        <a14:foregroundMark x1="33956" y1="79083" x2="42707" y2="79000"/>
                        <a14:foregroundMark x1="59277" y1="79000" x2="65928" y2="79083"/>
                        <a14:foregroundMark x1="59627" y1="56083" x2="59510" y2="60583"/>
                        <a14:foregroundMark x1="59977" y1="55917" x2="65111" y2="55750"/>
                        <a14:foregroundMark x1="59627" y1="60750" x2="65811" y2="60750"/>
                        <a14:foregroundMark x1="65811" y1="60750" x2="66044" y2="77583"/>
                        <a14:foregroundMark x1="65811" y1="79083" x2="66044" y2="76917"/>
                        <a14:foregroundMark x1="34189" y1="20583" x2="36173" y2="20583"/>
                        <a14:foregroundMark x1="34072" y1="21750" x2="34072" y2="33083"/>
                        <a14:backgroundMark x1="47141" y1="22250" x2="51809" y2="22500"/>
                        <a14:backgroundMark x1="52742" y1="24000" x2="47258" y2="23917"/>
                        <a14:backgroundMark x1="36639" y1="77000" x2="36639" y2="77000"/>
                        <a14:backgroundMark x1="60327" y1="56250" x2="64761" y2="56250"/>
                        <a14:backgroundMark x1="36639" y1="31833" x2="36756" y2="33000"/>
                        <a14:backgroundMark x1="63127" y1="31750" x2="63127" y2="33250"/>
                        <a14:backgroundMark x1="36523" y1="76250" x2="36639" y2="77500"/>
                        <a14:backgroundMark x1="36173" y1="77500" x2="35706" y2="76750"/>
                        <a14:backgroundMark x1="63127" y1="76333" x2="63361" y2="77583"/>
                        <a14:backgroundMark x1="62544" y1="76750" x2="62660" y2="77583"/>
                        <a14:backgroundMark x1="63944" y1="77417" x2="63827" y2="76500"/>
                        <a14:backgroundMark x1="63361" y1="77917" x2="63711" y2="77667"/>
                        <a14:backgroundMark x1="64177" y1="77500" x2="64177" y2="77500"/>
                        <a14:backgroundMark x1="64294" y1="77083" x2="64294" y2="77083"/>
                        <a14:backgroundMark x1="60093" y1="57667" x2="60210" y2="56167"/>
                        <a14:backgroundMark x1="64994" y1="56250" x2="60093" y2="560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809" t="16437" r="31116" b="18688"/>
          <a:stretch/>
        </p:blipFill>
        <p:spPr bwMode="auto">
          <a:xfrm>
            <a:off x="3045269" y="624506"/>
            <a:ext cx="1905802" cy="454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www.pjrc.com/teensy/card9a_rev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12" b="32382"/>
          <a:stretch/>
        </p:blipFill>
        <p:spPr bwMode="auto">
          <a:xfrm rot="5400000">
            <a:off x="-597146" y="2085836"/>
            <a:ext cx="3223938" cy="123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solderless breadboar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418" y="1089060"/>
            <a:ext cx="2970382" cy="456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7326042" y="4870089"/>
            <a:ext cx="522221" cy="441754"/>
            <a:chOff x="5065778" y="5052998"/>
            <a:chExt cx="522221" cy="44175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3863" b="83715" l="12556" r="90000">
                          <a14:foregroundMark x1="14444" y1="80081" x2="85556" y2="80350"/>
                          <a14:foregroundMark x1="85556" y1="79946" x2="85556" y2="15478"/>
                          <a14:foregroundMark x1="84778" y1="16824" x2="15444" y2="16555"/>
                          <a14:foregroundMark x1="15444" y1="16555" x2="14556" y2="78197"/>
                          <a14:foregroundMark x1="85889" y1="18304" x2="86778" y2="78062"/>
                          <a14:backgroundMark x1="23222" y1="51548" x2="23222" y2="44953"/>
                          <a14:backgroundMark x1="22444" y1="75101" x2="22556" y2="66891"/>
                          <a14:backgroundMark x1="79222" y1="75639" x2="79333" y2="67833"/>
                          <a14:backgroundMark x1="79889" y1="51952" x2="79889" y2="42934"/>
                          <a14:backgroundMark x1="79000" y1="30417" x2="79333" y2="22207"/>
                        </a14:backgroundRemoval>
                      </a14:imgEffect>
                      <a14:imgEffect>
                        <a14:saturation sat="6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48" t="13425" r="12326" b="16964"/>
            <a:stretch/>
          </p:blipFill>
          <p:spPr bwMode="auto">
            <a:xfrm>
              <a:off x="5065778" y="5074646"/>
              <a:ext cx="522221" cy="401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5105260" y="5052998"/>
              <a:ext cx="29367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L/R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05260" y="5182841"/>
              <a:ext cx="29206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WS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05260" y="5310086"/>
              <a:ext cx="26962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264117" y="5310086"/>
              <a:ext cx="30649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3V3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64117" y="5182841"/>
              <a:ext cx="30328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SCK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32367" y="505742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GND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332392" y="1295039"/>
            <a:ext cx="522221" cy="441754"/>
            <a:chOff x="5065778" y="5052998"/>
            <a:chExt cx="522221" cy="441754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3863" b="83715" l="12556" r="90000">
                          <a14:foregroundMark x1="14444" y1="80081" x2="85556" y2="80350"/>
                          <a14:foregroundMark x1="85556" y1="79946" x2="85556" y2="15478"/>
                          <a14:foregroundMark x1="84778" y1="16824" x2="15444" y2="16555"/>
                          <a14:foregroundMark x1="15444" y1="16555" x2="14556" y2="78197"/>
                          <a14:foregroundMark x1="85889" y1="18304" x2="86778" y2="78062"/>
                          <a14:backgroundMark x1="23222" y1="51548" x2="23222" y2="44953"/>
                          <a14:backgroundMark x1="22444" y1="75101" x2="22556" y2="66891"/>
                          <a14:backgroundMark x1="79222" y1="75639" x2="79333" y2="67833"/>
                          <a14:backgroundMark x1="79889" y1="51952" x2="79889" y2="42934"/>
                          <a14:backgroundMark x1="79000" y1="30417" x2="79333" y2="22207"/>
                        </a14:backgroundRemoval>
                      </a14:imgEffect>
                      <a14:imgEffect>
                        <a14:saturation sat="6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48" t="13425" r="12326" b="16964"/>
            <a:stretch/>
          </p:blipFill>
          <p:spPr bwMode="auto">
            <a:xfrm>
              <a:off x="5065778" y="5074646"/>
              <a:ext cx="522221" cy="401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105260" y="5052998"/>
              <a:ext cx="29367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L/R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105260" y="5182841"/>
              <a:ext cx="29206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WS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105260" y="5310086"/>
              <a:ext cx="26962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264117" y="5310086"/>
              <a:ext cx="30649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3V3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64117" y="5182841"/>
              <a:ext cx="30328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SCK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232367" y="5057427"/>
              <a:ext cx="33374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b="1" dirty="0" smtClean="0">
                  <a:solidFill>
                    <a:srgbClr val="FF0000"/>
                  </a:solidFill>
                </a:rPr>
                <a:t>GND</a:t>
              </a:r>
              <a:endParaRPr lang="en-US" sz="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Freeform 1"/>
          <p:cNvSpPr/>
          <p:nvPr/>
        </p:nvSpPr>
        <p:spPr>
          <a:xfrm>
            <a:off x="1364249" y="896181"/>
            <a:ext cx="7315864" cy="692202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2336000"/>
              <a:gd name="connsiteY0" fmla="*/ 395501 h 395501"/>
              <a:gd name="connsiteX1" fmla="*/ 1297360 w 2336000"/>
              <a:gd name="connsiteY1" fmla="*/ 1262 h 395501"/>
              <a:gd name="connsiteX2" fmla="*/ 2336000 w 2336000"/>
              <a:gd name="connsiteY2" fmla="*/ 296431 h 395501"/>
              <a:gd name="connsiteX0" fmla="*/ 0 w 3291027"/>
              <a:gd name="connsiteY0" fmla="*/ 377768 h 377768"/>
              <a:gd name="connsiteX1" fmla="*/ 2252387 w 3291027"/>
              <a:gd name="connsiteY1" fmla="*/ 887 h 377768"/>
              <a:gd name="connsiteX2" fmla="*/ 3291027 w 3291027"/>
              <a:gd name="connsiteY2" fmla="*/ 296056 h 377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91027" h="377768">
                <a:moveTo>
                  <a:pt x="0" y="377768"/>
                </a:moveTo>
                <a:cubicBezTo>
                  <a:pt x="221024" y="132574"/>
                  <a:pt x="1703883" y="14506"/>
                  <a:pt x="2252387" y="887"/>
                </a:cubicBezTo>
                <a:cubicBezTo>
                  <a:pt x="2800891" y="-12732"/>
                  <a:pt x="3233862" y="132565"/>
                  <a:pt x="3291027" y="296056"/>
                </a:cubicBezTo>
              </a:path>
            </a:pathLst>
          </a:custGeom>
          <a:noFill/>
          <a:ln w="5715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648633" y="580235"/>
            <a:ext cx="8177644" cy="875557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79600"/>
              <a:gd name="connsiteY0" fmla="*/ 1460500 h 1460500"/>
              <a:gd name="connsiteX1" fmla="*/ 755650 w 1879600"/>
              <a:gd name="connsiteY1" fmla="*/ 565150 h 1460500"/>
              <a:gd name="connsiteX2" fmla="*/ 1879600 w 1879600"/>
              <a:gd name="connsiteY2" fmla="*/ 0 h 1460500"/>
              <a:gd name="connsiteX0" fmla="*/ 0 w 1879600"/>
              <a:gd name="connsiteY0" fmla="*/ 1890939 h 1890939"/>
              <a:gd name="connsiteX1" fmla="*/ 736301 w 1879600"/>
              <a:gd name="connsiteY1" fmla="*/ 49356 h 1890939"/>
              <a:gd name="connsiteX2" fmla="*/ 1879600 w 1879600"/>
              <a:gd name="connsiteY2" fmla="*/ 430439 h 1890939"/>
              <a:gd name="connsiteX0" fmla="*/ 0 w 1879635"/>
              <a:gd name="connsiteY0" fmla="*/ 1985608 h 1985608"/>
              <a:gd name="connsiteX1" fmla="*/ 736301 w 1879635"/>
              <a:gd name="connsiteY1" fmla="*/ 144025 h 1985608"/>
              <a:gd name="connsiteX2" fmla="*/ 1879600 w 1879635"/>
              <a:gd name="connsiteY2" fmla="*/ 525108 h 1985608"/>
              <a:gd name="connsiteX0" fmla="*/ 0 w 1896220"/>
              <a:gd name="connsiteY0" fmla="*/ 1985608 h 1985608"/>
              <a:gd name="connsiteX1" fmla="*/ 736301 w 1896220"/>
              <a:gd name="connsiteY1" fmla="*/ 144025 h 1985608"/>
              <a:gd name="connsiteX2" fmla="*/ 1896185 w 1896220"/>
              <a:gd name="connsiteY2" fmla="*/ 525108 h 1985608"/>
              <a:gd name="connsiteX0" fmla="*/ 0 w 1898983"/>
              <a:gd name="connsiteY0" fmla="*/ 2034543 h 2034543"/>
              <a:gd name="connsiteX1" fmla="*/ 736301 w 1898983"/>
              <a:gd name="connsiteY1" fmla="*/ 192960 h 2034543"/>
              <a:gd name="connsiteX2" fmla="*/ 1898949 w 1898983"/>
              <a:gd name="connsiteY2" fmla="*/ 461060 h 2034543"/>
              <a:gd name="connsiteX0" fmla="*/ 0 w 1887928"/>
              <a:gd name="connsiteY0" fmla="*/ 2025667 h 2025667"/>
              <a:gd name="connsiteX1" fmla="*/ 736301 w 1887928"/>
              <a:gd name="connsiteY1" fmla="*/ 184084 h 2025667"/>
              <a:gd name="connsiteX2" fmla="*/ 1887893 w 1887928"/>
              <a:gd name="connsiteY2" fmla="*/ 471015 h 2025667"/>
              <a:gd name="connsiteX0" fmla="*/ 0 w 3559684"/>
              <a:gd name="connsiteY0" fmla="*/ 303534 h 364047"/>
              <a:gd name="connsiteX1" fmla="*/ 2408040 w 3559684"/>
              <a:gd name="connsiteY1" fmla="*/ 77116 h 364047"/>
              <a:gd name="connsiteX2" fmla="*/ 3559632 w 3559684"/>
              <a:gd name="connsiteY2" fmla="*/ 364047 h 364047"/>
              <a:gd name="connsiteX0" fmla="*/ 0 w 3559684"/>
              <a:gd name="connsiteY0" fmla="*/ 416507 h 477020"/>
              <a:gd name="connsiteX1" fmla="*/ 2408040 w 3559684"/>
              <a:gd name="connsiteY1" fmla="*/ 190089 h 477020"/>
              <a:gd name="connsiteX2" fmla="*/ 3559632 w 3559684"/>
              <a:gd name="connsiteY2" fmla="*/ 477020 h 477020"/>
              <a:gd name="connsiteX0" fmla="*/ 0 w 3559681"/>
              <a:gd name="connsiteY0" fmla="*/ 588589 h 649102"/>
              <a:gd name="connsiteX1" fmla="*/ 2369967 w 3559681"/>
              <a:gd name="connsiteY1" fmla="*/ 32064 h 649102"/>
              <a:gd name="connsiteX2" fmla="*/ 3559632 w 3559681"/>
              <a:gd name="connsiteY2" fmla="*/ 649102 h 64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59681" h="649102">
                <a:moveTo>
                  <a:pt x="0" y="588589"/>
                </a:moveTo>
                <a:cubicBezTo>
                  <a:pt x="21573" y="-183190"/>
                  <a:pt x="1776695" y="21979"/>
                  <a:pt x="2369967" y="32064"/>
                </a:cubicBezTo>
                <a:cubicBezTo>
                  <a:pt x="2963239" y="42150"/>
                  <a:pt x="3565954" y="51283"/>
                  <a:pt x="3559632" y="649102"/>
                </a:cubicBezTo>
              </a:path>
            </a:pathLst>
          </a:custGeom>
          <a:noFill/>
          <a:ln w="5715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643457" y="1509712"/>
            <a:ext cx="7425468" cy="2909571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7425468"/>
              <a:gd name="connsiteY0" fmla="*/ 1024380 h 1505193"/>
              <a:gd name="connsiteX1" fmla="*/ 5472843 w 7425468"/>
              <a:gd name="connsiteY1" fmla="*/ 1474788 h 1505193"/>
              <a:gd name="connsiteX2" fmla="*/ 7425468 w 7425468"/>
              <a:gd name="connsiteY2" fmla="*/ 0 h 1505193"/>
              <a:gd name="connsiteX0" fmla="*/ 0 w 7425468"/>
              <a:gd name="connsiteY0" fmla="*/ 1024380 h 1513149"/>
              <a:gd name="connsiteX1" fmla="*/ 5472843 w 7425468"/>
              <a:gd name="connsiteY1" fmla="*/ 1474788 h 1513149"/>
              <a:gd name="connsiteX2" fmla="*/ 7425468 w 7425468"/>
              <a:gd name="connsiteY2" fmla="*/ 0 h 1513149"/>
              <a:gd name="connsiteX0" fmla="*/ 0 w 7425468"/>
              <a:gd name="connsiteY0" fmla="*/ 1024380 h 1836511"/>
              <a:gd name="connsiteX1" fmla="*/ 684411 w 7425468"/>
              <a:gd name="connsiteY1" fmla="*/ 1813933 h 1836511"/>
              <a:gd name="connsiteX2" fmla="*/ 5472843 w 7425468"/>
              <a:gd name="connsiteY2" fmla="*/ 1474788 h 1836511"/>
              <a:gd name="connsiteX3" fmla="*/ 7425468 w 7425468"/>
              <a:gd name="connsiteY3" fmla="*/ 0 h 1836511"/>
              <a:gd name="connsiteX0" fmla="*/ 0 w 7425468"/>
              <a:gd name="connsiteY0" fmla="*/ 1024380 h 2217011"/>
              <a:gd name="connsiteX1" fmla="*/ 684411 w 7425468"/>
              <a:gd name="connsiteY1" fmla="*/ 1813933 h 2217011"/>
              <a:gd name="connsiteX2" fmla="*/ 5472843 w 7425468"/>
              <a:gd name="connsiteY2" fmla="*/ 1474788 h 2217011"/>
              <a:gd name="connsiteX3" fmla="*/ 7425468 w 7425468"/>
              <a:gd name="connsiteY3" fmla="*/ 0 h 2217011"/>
              <a:gd name="connsiteX0" fmla="*/ 0 w 7425468"/>
              <a:gd name="connsiteY0" fmla="*/ 1024380 h 2217011"/>
              <a:gd name="connsiteX1" fmla="*/ 684411 w 7425468"/>
              <a:gd name="connsiteY1" fmla="*/ 1813933 h 2217011"/>
              <a:gd name="connsiteX2" fmla="*/ 5472843 w 7425468"/>
              <a:gd name="connsiteY2" fmla="*/ 1474788 h 2217011"/>
              <a:gd name="connsiteX3" fmla="*/ 7425468 w 7425468"/>
              <a:gd name="connsiteY3" fmla="*/ 0 h 2217011"/>
              <a:gd name="connsiteX0" fmla="*/ 0 w 7425468"/>
              <a:gd name="connsiteY0" fmla="*/ 1024380 h 2191538"/>
              <a:gd name="connsiteX1" fmla="*/ 501531 w 7425468"/>
              <a:gd name="connsiteY1" fmla="*/ 1782128 h 2191538"/>
              <a:gd name="connsiteX2" fmla="*/ 5472843 w 7425468"/>
              <a:gd name="connsiteY2" fmla="*/ 1474788 h 2191538"/>
              <a:gd name="connsiteX3" fmla="*/ 7425468 w 7425468"/>
              <a:gd name="connsiteY3" fmla="*/ 0 h 2191538"/>
              <a:gd name="connsiteX0" fmla="*/ 112447 w 7537915"/>
              <a:gd name="connsiteY0" fmla="*/ 1024380 h 2295427"/>
              <a:gd name="connsiteX1" fmla="*/ 613978 w 7537915"/>
              <a:gd name="connsiteY1" fmla="*/ 1782128 h 2295427"/>
              <a:gd name="connsiteX2" fmla="*/ 6650765 w 7537915"/>
              <a:gd name="connsiteY2" fmla="*/ 2206308 h 2295427"/>
              <a:gd name="connsiteX3" fmla="*/ 7537915 w 7537915"/>
              <a:gd name="connsiteY3" fmla="*/ 0 h 2295427"/>
              <a:gd name="connsiteX0" fmla="*/ 0 w 7425468"/>
              <a:gd name="connsiteY0" fmla="*/ 1024380 h 2909571"/>
              <a:gd name="connsiteX1" fmla="*/ 1074025 w 7425468"/>
              <a:gd name="connsiteY1" fmla="*/ 2855554 h 2909571"/>
              <a:gd name="connsiteX2" fmla="*/ 6538318 w 7425468"/>
              <a:gd name="connsiteY2" fmla="*/ 2206308 h 2909571"/>
              <a:gd name="connsiteX3" fmla="*/ 7425468 w 7425468"/>
              <a:gd name="connsiteY3" fmla="*/ 0 h 290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5468" h="2909571">
                <a:moveTo>
                  <a:pt x="0" y="1024380"/>
                </a:moveTo>
                <a:cubicBezTo>
                  <a:pt x="132622" y="1051280"/>
                  <a:pt x="-15695" y="2658566"/>
                  <a:pt x="1074025" y="2855554"/>
                </a:cubicBezTo>
                <a:cubicBezTo>
                  <a:pt x="2163745" y="3052542"/>
                  <a:pt x="5479744" y="2682234"/>
                  <a:pt x="6538318" y="2206308"/>
                </a:cubicBezTo>
                <a:cubicBezTo>
                  <a:pt x="7596892" y="1730382"/>
                  <a:pt x="7350061" y="444963"/>
                  <a:pt x="7425468" y="0"/>
                </a:cubicBezTo>
              </a:path>
            </a:pathLst>
          </a:custGeom>
          <a:noFill/>
          <a:ln w="57150"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355886" y="1135701"/>
            <a:ext cx="5508128" cy="576254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7188348"/>
              <a:gd name="connsiteY0" fmla="*/ 179934 h 1475296"/>
              <a:gd name="connsiteX1" fmla="*/ 5235723 w 7188348"/>
              <a:gd name="connsiteY1" fmla="*/ 1474788 h 1475296"/>
              <a:gd name="connsiteX2" fmla="*/ 7188348 w 7188348"/>
              <a:gd name="connsiteY2" fmla="*/ 0 h 1475296"/>
              <a:gd name="connsiteX0" fmla="*/ 0 w 7188348"/>
              <a:gd name="connsiteY0" fmla="*/ 579034 h 579453"/>
              <a:gd name="connsiteX1" fmla="*/ 5111201 w 7188348"/>
              <a:gd name="connsiteY1" fmla="*/ 757 h 579453"/>
              <a:gd name="connsiteX2" fmla="*/ 7188348 w 7188348"/>
              <a:gd name="connsiteY2" fmla="*/ 399100 h 579453"/>
              <a:gd name="connsiteX0" fmla="*/ 0 w 7188348"/>
              <a:gd name="connsiteY0" fmla="*/ 639959 h 640378"/>
              <a:gd name="connsiteX1" fmla="*/ 5111201 w 7188348"/>
              <a:gd name="connsiteY1" fmla="*/ 61682 h 640378"/>
              <a:gd name="connsiteX2" fmla="*/ 7188348 w 7188348"/>
              <a:gd name="connsiteY2" fmla="*/ 460025 h 640378"/>
              <a:gd name="connsiteX0" fmla="*/ 0 w 7188348"/>
              <a:gd name="connsiteY0" fmla="*/ 533775 h 534454"/>
              <a:gd name="connsiteX1" fmla="*/ 1666104 w 7188348"/>
              <a:gd name="connsiteY1" fmla="*/ 176734 h 534454"/>
              <a:gd name="connsiteX2" fmla="*/ 7188348 w 7188348"/>
              <a:gd name="connsiteY2" fmla="*/ 353841 h 534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88348" h="534454">
                <a:moveTo>
                  <a:pt x="0" y="533775"/>
                </a:moveTo>
                <a:cubicBezTo>
                  <a:pt x="377296" y="551767"/>
                  <a:pt x="468046" y="206723"/>
                  <a:pt x="1666104" y="176734"/>
                </a:cubicBezTo>
                <a:cubicBezTo>
                  <a:pt x="2864162" y="146745"/>
                  <a:pt x="6874275" y="-300000"/>
                  <a:pt x="7188348" y="353841"/>
                </a:cubicBezTo>
              </a:path>
            </a:pathLst>
          </a:custGeom>
          <a:noFill/>
          <a:ln w="57150" cap="rnd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1344337" y="1644461"/>
            <a:ext cx="5665727" cy="2451434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13075684"/>
              <a:gd name="connsiteY0" fmla="*/ 1510605 h 1601537"/>
              <a:gd name="connsiteX1" fmla="*/ 11123059 w 13075684"/>
              <a:gd name="connsiteY1" fmla="*/ 1474788 h 1601537"/>
              <a:gd name="connsiteX2" fmla="*/ 13075684 w 13075684"/>
              <a:gd name="connsiteY2" fmla="*/ 0 h 1601537"/>
              <a:gd name="connsiteX0" fmla="*/ 0 w 13075684"/>
              <a:gd name="connsiteY0" fmla="*/ 1510605 h 2325861"/>
              <a:gd name="connsiteX1" fmla="*/ 11302613 w 13075684"/>
              <a:gd name="connsiteY1" fmla="*/ 2285536 h 2325861"/>
              <a:gd name="connsiteX2" fmla="*/ 13075684 w 13075684"/>
              <a:gd name="connsiteY2" fmla="*/ 0 h 2325861"/>
              <a:gd name="connsiteX0" fmla="*/ 0 w 13075684"/>
              <a:gd name="connsiteY0" fmla="*/ 1510605 h 2975694"/>
              <a:gd name="connsiteX1" fmla="*/ 1655567 w 13075684"/>
              <a:gd name="connsiteY1" fmla="*/ 2945560 h 2975694"/>
              <a:gd name="connsiteX2" fmla="*/ 11302613 w 13075684"/>
              <a:gd name="connsiteY2" fmla="*/ 2285536 h 2975694"/>
              <a:gd name="connsiteX3" fmla="*/ 13075684 w 13075684"/>
              <a:gd name="connsiteY3" fmla="*/ 0 h 2975694"/>
              <a:gd name="connsiteX0" fmla="*/ 0 w 13075684"/>
              <a:gd name="connsiteY0" fmla="*/ 1510605 h 2975695"/>
              <a:gd name="connsiteX1" fmla="*/ 1655567 w 13075684"/>
              <a:gd name="connsiteY1" fmla="*/ 2945560 h 2975695"/>
              <a:gd name="connsiteX2" fmla="*/ 11302613 w 13075684"/>
              <a:gd name="connsiteY2" fmla="*/ 2285536 h 2975695"/>
              <a:gd name="connsiteX3" fmla="*/ 13075684 w 13075684"/>
              <a:gd name="connsiteY3" fmla="*/ 0 h 297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75684" h="2975695">
                <a:moveTo>
                  <a:pt x="0" y="1510605"/>
                </a:moveTo>
                <a:cubicBezTo>
                  <a:pt x="455482" y="2290263"/>
                  <a:pt x="-228202" y="2816405"/>
                  <a:pt x="1655567" y="2945560"/>
                </a:cubicBezTo>
                <a:cubicBezTo>
                  <a:pt x="3539336" y="3074715"/>
                  <a:pt x="9399260" y="2776463"/>
                  <a:pt x="11302613" y="2285536"/>
                </a:cubicBezTo>
                <a:cubicBezTo>
                  <a:pt x="13205966" y="1794609"/>
                  <a:pt x="13000277" y="444963"/>
                  <a:pt x="13075684" y="0"/>
                </a:cubicBezTo>
              </a:path>
            </a:pathLst>
          </a:cu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8304592" y="5172142"/>
            <a:ext cx="395439" cy="4938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1672800"/>
              <a:gd name="connsiteY0" fmla="*/ 19129 h 2701073"/>
              <a:gd name="connsiteX1" fmla="*/ 634160 w 1672800"/>
              <a:gd name="connsiteY1" fmla="*/ 2405905 h 2701073"/>
              <a:gd name="connsiteX2" fmla="*/ 1672800 w 1672800"/>
              <a:gd name="connsiteY2" fmla="*/ 2701074 h 2701073"/>
              <a:gd name="connsiteX0" fmla="*/ 0 w 646212"/>
              <a:gd name="connsiteY0" fmla="*/ 16513 h 2404734"/>
              <a:gd name="connsiteX1" fmla="*/ 634160 w 646212"/>
              <a:gd name="connsiteY1" fmla="*/ 2403289 h 2404734"/>
              <a:gd name="connsiteX2" fmla="*/ 456346 w 646212"/>
              <a:gd name="connsiteY2" fmla="*/ 412953 h 2404734"/>
              <a:gd name="connsiteX0" fmla="*/ 0 w 456347"/>
              <a:gd name="connsiteY0" fmla="*/ 0 h 396441"/>
              <a:gd name="connsiteX1" fmla="*/ 456346 w 456347"/>
              <a:gd name="connsiteY1" fmla="*/ 396440 h 396441"/>
              <a:gd name="connsiteX0" fmla="*/ 0 w 456346"/>
              <a:gd name="connsiteY0" fmla="*/ 0 h 396441"/>
              <a:gd name="connsiteX1" fmla="*/ 234499 w 456346"/>
              <a:gd name="connsiteY1" fmla="*/ 186953 h 396441"/>
              <a:gd name="connsiteX2" fmla="*/ 456346 w 456346"/>
              <a:gd name="connsiteY2" fmla="*/ 396440 h 396441"/>
              <a:gd name="connsiteX0" fmla="*/ 0 w 456346"/>
              <a:gd name="connsiteY0" fmla="*/ 239620 h 426574"/>
              <a:gd name="connsiteX1" fmla="*/ 234499 w 456346"/>
              <a:gd name="connsiteY1" fmla="*/ 426573 h 426574"/>
              <a:gd name="connsiteX2" fmla="*/ 456346 w 456346"/>
              <a:gd name="connsiteY2" fmla="*/ 22877 h 426574"/>
              <a:gd name="connsiteX0" fmla="*/ 0 w 456346"/>
              <a:gd name="connsiteY0" fmla="*/ 216743 h 216744"/>
              <a:gd name="connsiteX1" fmla="*/ 456346 w 456346"/>
              <a:gd name="connsiteY1" fmla="*/ 0 h 2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6346" h="216744">
                <a:moveTo>
                  <a:pt x="0" y="216743"/>
                </a:moveTo>
                <a:lnTo>
                  <a:pt x="456346" y="0"/>
                </a:lnTo>
              </a:path>
            </a:pathLst>
          </a:custGeom>
          <a:noFill/>
          <a:ln w="5715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8311812" y="1387371"/>
            <a:ext cx="514433" cy="33037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1672800"/>
              <a:gd name="connsiteY0" fmla="*/ 19129 h 2701073"/>
              <a:gd name="connsiteX1" fmla="*/ 634160 w 1672800"/>
              <a:gd name="connsiteY1" fmla="*/ 2405905 h 2701073"/>
              <a:gd name="connsiteX2" fmla="*/ 1672800 w 1672800"/>
              <a:gd name="connsiteY2" fmla="*/ 2701074 h 2701073"/>
              <a:gd name="connsiteX0" fmla="*/ 0 w 646212"/>
              <a:gd name="connsiteY0" fmla="*/ 16513 h 2404734"/>
              <a:gd name="connsiteX1" fmla="*/ 634160 w 646212"/>
              <a:gd name="connsiteY1" fmla="*/ 2403289 h 2404734"/>
              <a:gd name="connsiteX2" fmla="*/ 456346 w 646212"/>
              <a:gd name="connsiteY2" fmla="*/ 412953 h 2404734"/>
              <a:gd name="connsiteX0" fmla="*/ 0 w 456347"/>
              <a:gd name="connsiteY0" fmla="*/ 0 h 396441"/>
              <a:gd name="connsiteX1" fmla="*/ 456346 w 456347"/>
              <a:gd name="connsiteY1" fmla="*/ 396440 h 396441"/>
              <a:gd name="connsiteX0" fmla="*/ 0 w 456346"/>
              <a:gd name="connsiteY0" fmla="*/ 0 h 396441"/>
              <a:gd name="connsiteX1" fmla="*/ 234499 w 456346"/>
              <a:gd name="connsiteY1" fmla="*/ 186953 h 396441"/>
              <a:gd name="connsiteX2" fmla="*/ 456346 w 456346"/>
              <a:gd name="connsiteY2" fmla="*/ 396440 h 396441"/>
              <a:gd name="connsiteX0" fmla="*/ 0 w 456346"/>
              <a:gd name="connsiteY0" fmla="*/ 0 h 396440"/>
              <a:gd name="connsiteX1" fmla="*/ 456346 w 456346"/>
              <a:gd name="connsiteY1" fmla="*/ 396440 h 39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6346" h="396440">
                <a:moveTo>
                  <a:pt x="0" y="0"/>
                </a:moveTo>
                <a:lnTo>
                  <a:pt x="456346" y="396440"/>
                </a:lnTo>
              </a:path>
            </a:pathLst>
          </a:custGeom>
          <a:noFill/>
          <a:ln w="5715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8197431" y="4899093"/>
            <a:ext cx="641433" cy="8238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1672800"/>
              <a:gd name="connsiteY0" fmla="*/ 19129 h 2701073"/>
              <a:gd name="connsiteX1" fmla="*/ 634160 w 1672800"/>
              <a:gd name="connsiteY1" fmla="*/ 2405905 h 2701073"/>
              <a:gd name="connsiteX2" fmla="*/ 1672800 w 1672800"/>
              <a:gd name="connsiteY2" fmla="*/ 2701074 h 2701073"/>
              <a:gd name="connsiteX0" fmla="*/ 0 w 646212"/>
              <a:gd name="connsiteY0" fmla="*/ 16513 h 2404734"/>
              <a:gd name="connsiteX1" fmla="*/ 634160 w 646212"/>
              <a:gd name="connsiteY1" fmla="*/ 2403289 h 2404734"/>
              <a:gd name="connsiteX2" fmla="*/ 456346 w 646212"/>
              <a:gd name="connsiteY2" fmla="*/ 412953 h 2404734"/>
              <a:gd name="connsiteX0" fmla="*/ 0 w 456347"/>
              <a:gd name="connsiteY0" fmla="*/ 0 h 396441"/>
              <a:gd name="connsiteX1" fmla="*/ 456346 w 456347"/>
              <a:gd name="connsiteY1" fmla="*/ 396440 h 396441"/>
              <a:gd name="connsiteX0" fmla="*/ 0 w 456346"/>
              <a:gd name="connsiteY0" fmla="*/ 0 h 396441"/>
              <a:gd name="connsiteX1" fmla="*/ 234499 w 456346"/>
              <a:gd name="connsiteY1" fmla="*/ 186953 h 396441"/>
              <a:gd name="connsiteX2" fmla="*/ 456346 w 456346"/>
              <a:gd name="connsiteY2" fmla="*/ 396440 h 396441"/>
              <a:gd name="connsiteX0" fmla="*/ 0 w 456346"/>
              <a:gd name="connsiteY0" fmla="*/ 0 h 396440"/>
              <a:gd name="connsiteX1" fmla="*/ 456346 w 456346"/>
              <a:gd name="connsiteY1" fmla="*/ 396440 h 396440"/>
              <a:gd name="connsiteX0" fmla="*/ 0 w 569006"/>
              <a:gd name="connsiteY0" fmla="*/ 98855 h 98855"/>
              <a:gd name="connsiteX1" fmla="*/ 569006 w 569006"/>
              <a:gd name="connsiteY1" fmla="*/ 0 h 98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9006" h="98855">
                <a:moveTo>
                  <a:pt x="0" y="98855"/>
                </a:moveTo>
                <a:lnTo>
                  <a:pt x="569006" y="0"/>
                </a:lnTo>
              </a:path>
            </a:pathLst>
          </a:custGeom>
          <a:noFill/>
          <a:ln w="5715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8049878" y="1518354"/>
            <a:ext cx="150812" cy="3563938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944015 w 1966364"/>
              <a:gd name="connsiteY0" fmla="*/ 3011488 h 3011715"/>
              <a:gd name="connsiteX1" fmla="*/ 13739 w 1966364"/>
              <a:gd name="connsiteY1" fmla="*/ 1474788 h 3011715"/>
              <a:gd name="connsiteX2" fmla="*/ 1966364 w 1966364"/>
              <a:gd name="connsiteY2" fmla="*/ 0 h 3011715"/>
              <a:gd name="connsiteX0" fmla="*/ 947803 w 1970152"/>
              <a:gd name="connsiteY0" fmla="*/ 3011488 h 3011488"/>
              <a:gd name="connsiteX1" fmla="*/ 17527 w 1970152"/>
              <a:gd name="connsiteY1" fmla="*/ 1474788 h 3011488"/>
              <a:gd name="connsiteX2" fmla="*/ 1970152 w 1970152"/>
              <a:gd name="connsiteY2" fmla="*/ 0 h 3011488"/>
              <a:gd name="connsiteX0" fmla="*/ 930551 w 1044850"/>
              <a:gd name="connsiteY0" fmla="*/ 3589338 h 3589338"/>
              <a:gd name="connsiteX1" fmla="*/ 275 w 1044850"/>
              <a:gd name="connsiteY1" fmla="*/ 2052638 h 3589338"/>
              <a:gd name="connsiteX2" fmla="*/ 1044850 w 1044850"/>
              <a:gd name="connsiteY2" fmla="*/ 0 h 3589338"/>
              <a:gd name="connsiteX0" fmla="*/ 0 w 114299"/>
              <a:gd name="connsiteY0" fmla="*/ 3589338 h 3589338"/>
              <a:gd name="connsiteX1" fmla="*/ 114299 w 114299"/>
              <a:gd name="connsiteY1" fmla="*/ 0 h 3589338"/>
              <a:gd name="connsiteX0" fmla="*/ 0 w 126999"/>
              <a:gd name="connsiteY0" fmla="*/ 3602038 h 3602038"/>
              <a:gd name="connsiteX1" fmla="*/ 126999 w 126999"/>
              <a:gd name="connsiteY1" fmla="*/ 0 h 3602038"/>
              <a:gd name="connsiteX0" fmla="*/ 0 w 150812"/>
              <a:gd name="connsiteY0" fmla="*/ 3563938 h 3563938"/>
              <a:gd name="connsiteX1" fmla="*/ 150812 w 150812"/>
              <a:gd name="connsiteY1" fmla="*/ 0 h 3563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812" h="3563938">
                <a:moveTo>
                  <a:pt x="0" y="3563938"/>
                </a:moveTo>
                <a:lnTo>
                  <a:pt x="150812" y="0"/>
                </a:lnTo>
              </a:path>
            </a:pathLst>
          </a:custGeom>
          <a:noFill/>
          <a:ln w="57150"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8320427" y="1634238"/>
            <a:ext cx="370039" cy="23002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1672800"/>
              <a:gd name="connsiteY0" fmla="*/ 19129 h 2701073"/>
              <a:gd name="connsiteX1" fmla="*/ 634160 w 1672800"/>
              <a:gd name="connsiteY1" fmla="*/ 2405905 h 2701073"/>
              <a:gd name="connsiteX2" fmla="*/ 1672800 w 1672800"/>
              <a:gd name="connsiteY2" fmla="*/ 2701074 h 2701073"/>
              <a:gd name="connsiteX0" fmla="*/ 0 w 646212"/>
              <a:gd name="connsiteY0" fmla="*/ 16513 h 2404734"/>
              <a:gd name="connsiteX1" fmla="*/ 634160 w 646212"/>
              <a:gd name="connsiteY1" fmla="*/ 2403289 h 2404734"/>
              <a:gd name="connsiteX2" fmla="*/ 456346 w 646212"/>
              <a:gd name="connsiteY2" fmla="*/ 412953 h 2404734"/>
              <a:gd name="connsiteX0" fmla="*/ 0 w 456347"/>
              <a:gd name="connsiteY0" fmla="*/ 0 h 396441"/>
              <a:gd name="connsiteX1" fmla="*/ 456346 w 456347"/>
              <a:gd name="connsiteY1" fmla="*/ 396440 h 396441"/>
              <a:gd name="connsiteX0" fmla="*/ 0 w 456346"/>
              <a:gd name="connsiteY0" fmla="*/ 0 h 396441"/>
              <a:gd name="connsiteX1" fmla="*/ 234499 w 456346"/>
              <a:gd name="connsiteY1" fmla="*/ 186953 h 396441"/>
              <a:gd name="connsiteX2" fmla="*/ 456346 w 456346"/>
              <a:gd name="connsiteY2" fmla="*/ 396440 h 396441"/>
              <a:gd name="connsiteX0" fmla="*/ 0 w 456346"/>
              <a:gd name="connsiteY0" fmla="*/ 239620 h 426574"/>
              <a:gd name="connsiteX1" fmla="*/ 234499 w 456346"/>
              <a:gd name="connsiteY1" fmla="*/ 426573 h 426574"/>
              <a:gd name="connsiteX2" fmla="*/ 456346 w 456346"/>
              <a:gd name="connsiteY2" fmla="*/ 22877 h 426574"/>
              <a:gd name="connsiteX0" fmla="*/ 0 w 456346"/>
              <a:gd name="connsiteY0" fmla="*/ 216743 h 216744"/>
              <a:gd name="connsiteX1" fmla="*/ 456346 w 456346"/>
              <a:gd name="connsiteY1" fmla="*/ 0 h 216744"/>
              <a:gd name="connsiteX0" fmla="*/ 0 w 427034"/>
              <a:gd name="connsiteY0" fmla="*/ -1 h 1009628"/>
              <a:gd name="connsiteX1" fmla="*/ 427034 w 427034"/>
              <a:gd name="connsiteY1" fmla="*/ 1009628 h 100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034" h="1009628">
                <a:moveTo>
                  <a:pt x="0" y="-1"/>
                </a:moveTo>
                <a:lnTo>
                  <a:pt x="427034" y="1009628"/>
                </a:lnTo>
              </a:path>
            </a:pathLst>
          </a:custGeom>
          <a:noFill/>
          <a:ln w="5715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7010064" y="1101971"/>
            <a:ext cx="933450" cy="282329"/>
          </a:xfrm>
          <a:custGeom>
            <a:avLst/>
            <a:gdLst>
              <a:gd name="connsiteX0" fmla="*/ 0 w 933450"/>
              <a:gd name="connsiteY0" fmla="*/ 282329 h 282329"/>
              <a:gd name="connsiteX1" fmla="*/ 317500 w 933450"/>
              <a:gd name="connsiteY1" fmla="*/ 28329 h 282329"/>
              <a:gd name="connsiteX2" fmla="*/ 730250 w 933450"/>
              <a:gd name="connsiteY2" fmla="*/ 34679 h 282329"/>
              <a:gd name="connsiteX3" fmla="*/ 933450 w 933450"/>
              <a:gd name="connsiteY3" fmla="*/ 282329 h 282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3450" h="282329">
                <a:moveTo>
                  <a:pt x="0" y="282329"/>
                </a:moveTo>
                <a:cubicBezTo>
                  <a:pt x="97896" y="175966"/>
                  <a:pt x="195792" y="69604"/>
                  <a:pt x="317500" y="28329"/>
                </a:cubicBezTo>
                <a:cubicBezTo>
                  <a:pt x="439208" y="-12946"/>
                  <a:pt x="627592" y="-7654"/>
                  <a:pt x="730250" y="34679"/>
                </a:cubicBezTo>
                <a:cubicBezTo>
                  <a:pt x="832908" y="77012"/>
                  <a:pt x="883179" y="179670"/>
                  <a:pt x="933450" y="282329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7252564" y="4675716"/>
            <a:ext cx="672949" cy="573956"/>
          </a:xfrm>
          <a:custGeom>
            <a:avLst/>
            <a:gdLst>
              <a:gd name="connsiteX0" fmla="*/ 0 w 933450"/>
              <a:gd name="connsiteY0" fmla="*/ 282329 h 282329"/>
              <a:gd name="connsiteX1" fmla="*/ 317500 w 933450"/>
              <a:gd name="connsiteY1" fmla="*/ 28329 h 282329"/>
              <a:gd name="connsiteX2" fmla="*/ 730250 w 933450"/>
              <a:gd name="connsiteY2" fmla="*/ 34679 h 282329"/>
              <a:gd name="connsiteX3" fmla="*/ 933450 w 933450"/>
              <a:gd name="connsiteY3" fmla="*/ 282329 h 282329"/>
              <a:gd name="connsiteX0" fmla="*/ 0 w 806450"/>
              <a:gd name="connsiteY0" fmla="*/ 302247 h 607047"/>
              <a:gd name="connsiteX1" fmla="*/ 317500 w 806450"/>
              <a:gd name="connsiteY1" fmla="*/ 48247 h 607047"/>
              <a:gd name="connsiteX2" fmla="*/ 730250 w 806450"/>
              <a:gd name="connsiteY2" fmla="*/ 54597 h 607047"/>
              <a:gd name="connsiteX3" fmla="*/ 806450 w 806450"/>
              <a:gd name="connsiteY3" fmla="*/ 607047 h 607047"/>
              <a:gd name="connsiteX0" fmla="*/ 0 w 811593"/>
              <a:gd name="connsiteY0" fmla="*/ 302247 h 607047"/>
              <a:gd name="connsiteX1" fmla="*/ 317500 w 811593"/>
              <a:gd name="connsiteY1" fmla="*/ 48247 h 607047"/>
              <a:gd name="connsiteX2" fmla="*/ 730250 w 811593"/>
              <a:gd name="connsiteY2" fmla="*/ 54597 h 607047"/>
              <a:gd name="connsiteX3" fmla="*/ 806450 w 811593"/>
              <a:gd name="connsiteY3" fmla="*/ 607047 h 607047"/>
              <a:gd name="connsiteX0" fmla="*/ 0 w 812649"/>
              <a:gd name="connsiteY0" fmla="*/ 268221 h 573021"/>
              <a:gd name="connsiteX1" fmla="*/ 317500 w 812649"/>
              <a:gd name="connsiteY1" fmla="*/ 14221 h 573021"/>
              <a:gd name="connsiteX2" fmla="*/ 736600 w 812649"/>
              <a:gd name="connsiteY2" fmla="*/ 90421 h 573021"/>
              <a:gd name="connsiteX3" fmla="*/ 806450 w 812649"/>
              <a:gd name="connsiteY3" fmla="*/ 573021 h 573021"/>
              <a:gd name="connsiteX0" fmla="*/ 0 w 698349"/>
              <a:gd name="connsiteY0" fmla="*/ 281856 h 573956"/>
              <a:gd name="connsiteX1" fmla="*/ 203200 w 698349"/>
              <a:gd name="connsiteY1" fmla="*/ 15156 h 573956"/>
              <a:gd name="connsiteX2" fmla="*/ 622300 w 698349"/>
              <a:gd name="connsiteY2" fmla="*/ 91356 h 573956"/>
              <a:gd name="connsiteX3" fmla="*/ 692150 w 698349"/>
              <a:gd name="connsiteY3" fmla="*/ 573956 h 573956"/>
              <a:gd name="connsiteX0" fmla="*/ 0 w 698349"/>
              <a:gd name="connsiteY0" fmla="*/ 281856 h 573956"/>
              <a:gd name="connsiteX1" fmla="*/ 203200 w 698349"/>
              <a:gd name="connsiteY1" fmla="*/ 15156 h 573956"/>
              <a:gd name="connsiteX2" fmla="*/ 622300 w 698349"/>
              <a:gd name="connsiteY2" fmla="*/ 91356 h 573956"/>
              <a:gd name="connsiteX3" fmla="*/ 692150 w 698349"/>
              <a:gd name="connsiteY3" fmla="*/ 573956 h 573956"/>
              <a:gd name="connsiteX0" fmla="*/ 0 w 672949"/>
              <a:gd name="connsiteY0" fmla="*/ 281856 h 573956"/>
              <a:gd name="connsiteX1" fmla="*/ 177800 w 672949"/>
              <a:gd name="connsiteY1" fmla="*/ 15156 h 573956"/>
              <a:gd name="connsiteX2" fmla="*/ 596900 w 672949"/>
              <a:gd name="connsiteY2" fmla="*/ 91356 h 573956"/>
              <a:gd name="connsiteX3" fmla="*/ 666750 w 672949"/>
              <a:gd name="connsiteY3" fmla="*/ 573956 h 573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949" h="573956">
                <a:moveTo>
                  <a:pt x="0" y="281856"/>
                </a:moveTo>
                <a:cubicBezTo>
                  <a:pt x="8996" y="124693"/>
                  <a:pt x="78317" y="46906"/>
                  <a:pt x="177800" y="15156"/>
                </a:cubicBezTo>
                <a:cubicBezTo>
                  <a:pt x="277283" y="-16594"/>
                  <a:pt x="515408" y="-1777"/>
                  <a:pt x="596900" y="91356"/>
                </a:cubicBezTo>
                <a:cubicBezTo>
                  <a:pt x="678392" y="184489"/>
                  <a:pt x="679979" y="337947"/>
                  <a:pt x="666750" y="573956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7125564" y="1655572"/>
            <a:ext cx="138112" cy="3570288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944015 w 1966364"/>
              <a:gd name="connsiteY0" fmla="*/ 3011488 h 3011715"/>
              <a:gd name="connsiteX1" fmla="*/ 13739 w 1966364"/>
              <a:gd name="connsiteY1" fmla="*/ 1474788 h 3011715"/>
              <a:gd name="connsiteX2" fmla="*/ 1966364 w 1966364"/>
              <a:gd name="connsiteY2" fmla="*/ 0 h 3011715"/>
              <a:gd name="connsiteX0" fmla="*/ 947803 w 1970152"/>
              <a:gd name="connsiteY0" fmla="*/ 3011488 h 3011488"/>
              <a:gd name="connsiteX1" fmla="*/ 17527 w 1970152"/>
              <a:gd name="connsiteY1" fmla="*/ 1474788 h 3011488"/>
              <a:gd name="connsiteX2" fmla="*/ 1970152 w 1970152"/>
              <a:gd name="connsiteY2" fmla="*/ 0 h 3011488"/>
              <a:gd name="connsiteX0" fmla="*/ 930551 w 1044850"/>
              <a:gd name="connsiteY0" fmla="*/ 3589338 h 3589338"/>
              <a:gd name="connsiteX1" fmla="*/ 275 w 1044850"/>
              <a:gd name="connsiteY1" fmla="*/ 2052638 h 3589338"/>
              <a:gd name="connsiteX2" fmla="*/ 1044850 w 1044850"/>
              <a:gd name="connsiteY2" fmla="*/ 0 h 3589338"/>
              <a:gd name="connsiteX0" fmla="*/ 0 w 114299"/>
              <a:gd name="connsiteY0" fmla="*/ 3589338 h 3589338"/>
              <a:gd name="connsiteX1" fmla="*/ 114299 w 114299"/>
              <a:gd name="connsiteY1" fmla="*/ 0 h 3589338"/>
              <a:gd name="connsiteX0" fmla="*/ 0 w 126999"/>
              <a:gd name="connsiteY0" fmla="*/ 3602038 h 3602038"/>
              <a:gd name="connsiteX1" fmla="*/ 126999 w 126999"/>
              <a:gd name="connsiteY1" fmla="*/ 0 h 3602038"/>
              <a:gd name="connsiteX0" fmla="*/ 0 w 150812"/>
              <a:gd name="connsiteY0" fmla="*/ 3563938 h 3563938"/>
              <a:gd name="connsiteX1" fmla="*/ 150812 w 150812"/>
              <a:gd name="connsiteY1" fmla="*/ 0 h 3563938"/>
              <a:gd name="connsiteX0" fmla="*/ 0 w 11112"/>
              <a:gd name="connsiteY0" fmla="*/ 3576638 h 3576638"/>
              <a:gd name="connsiteX1" fmla="*/ 11112 w 11112"/>
              <a:gd name="connsiteY1" fmla="*/ 0 h 3576638"/>
              <a:gd name="connsiteX0" fmla="*/ 0 w 138112"/>
              <a:gd name="connsiteY0" fmla="*/ 3570288 h 3570288"/>
              <a:gd name="connsiteX1" fmla="*/ 138112 w 138112"/>
              <a:gd name="connsiteY1" fmla="*/ 0 h 3570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8112" h="3570288">
                <a:moveTo>
                  <a:pt x="0" y="3570288"/>
                </a:moveTo>
                <a:lnTo>
                  <a:pt x="138112" y="0"/>
                </a:lnTo>
              </a:path>
            </a:pathLst>
          </a:cu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6992620" y="1518354"/>
            <a:ext cx="147320" cy="3586856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944015 w 1966364"/>
              <a:gd name="connsiteY0" fmla="*/ 3011488 h 3011715"/>
              <a:gd name="connsiteX1" fmla="*/ 13739 w 1966364"/>
              <a:gd name="connsiteY1" fmla="*/ 1474788 h 3011715"/>
              <a:gd name="connsiteX2" fmla="*/ 1966364 w 1966364"/>
              <a:gd name="connsiteY2" fmla="*/ 0 h 3011715"/>
              <a:gd name="connsiteX0" fmla="*/ 947803 w 1970152"/>
              <a:gd name="connsiteY0" fmla="*/ 3011488 h 3011488"/>
              <a:gd name="connsiteX1" fmla="*/ 17527 w 1970152"/>
              <a:gd name="connsiteY1" fmla="*/ 1474788 h 3011488"/>
              <a:gd name="connsiteX2" fmla="*/ 1970152 w 1970152"/>
              <a:gd name="connsiteY2" fmla="*/ 0 h 3011488"/>
              <a:gd name="connsiteX0" fmla="*/ 930551 w 1044850"/>
              <a:gd name="connsiteY0" fmla="*/ 3589338 h 3589338"/>
              <a:gd name="connsiteX1" fmla="*/ 275 w 1044850"/>
              <a:gd name="connsiteY1" fmla="*/ 2052638 h 3589338"/>
              <a:gd name="connsiteX2" fmla="*/ 1044850 w 1044850"/>
              <a:gd name="connsiteY2" fmla="*/ 0 h 3589338"/>
              <a:gd name="connsiteX0" fmla="*/ 0 w 114299"/>
              <a:gd name="connsiteY0" fmla="*/ 3589338 h 3589338"/>
              <a:gd name="connsiteX1" fmla="*/ 114299 w 114299"/>
              <a:gd name="connsiteY1" fmla="*/ 0 h 3589338"/>
              <a:gd name="connsiteX0" fmla="*/ 0 w 126999"/>
              <a:gd name="connsiteY0" fmla="*/ 3602038 h 3602038"/>
              <a:gd name="connsiteX1" fmla="*/ 126999 w 126999"/>
              <a:gd name="connsiteY1" fmla="*/ 0 h 3602038"/>
              <a:gd name="connsiteX0" fmla="*/ 0 w 150812"/>
              <a:gd name="connsiteY0" fmla="*/ 3563938 h 3563938"/>
              <a:gd name="connsiteX1" fmla="*/ 150812 w 150812"/>
              <a:gd name="connsiteY1" fmla="*/ 0 h 3563938"/>
              <a:gd name="connsiteX0" fmla="*/ 0 w 11112"/>
              <a:gd name="connsiteY0" fmla="*/ 3576638 h 3576638"/>
              <a:gd name="connsiteX1" fmla="*/ 11112 w 11112"/>
              <a:gd name="connsiteY1" fmla="*/ 0 h 3576638"/>
              <a:gd name="connsiteX0" fmla="*/ 0 w 35806"/>
              <a:gd name="connsiteY0" fmla="*/ 3454330 h 3454330"/>
              <a:gd name="connsiteX1" fmla="*/ 35806 w 35806"/>
              <a:gd name="connsiteY1" fmla="*/ 0 h 345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06" h="3454330">
                <a:moveTo>
                  <a:pt x="0" y="3454330"/>
                </a:moveTo>
                <a:lnTo>
                  <a:pt x="35806" y="0"/>
                </a:lnTo>
              </a:path>
            </a:pathLst>
          </a:custGeom>
          <a:noFill/>
          <a:ln w="57150" cap="rnd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506674" y="6001435"/>
            <a:ext cx="552012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hlinkClick r:id="rId8"/>
              </a:rPr>
              <a:t>https://www.tindie.com/products/onehorse/ics43434-i2s-digital-microphone</a:t>
            </a:r>
            <a:r>
              <a:rPr lang="en-US" sz="1100" dirty="0" smtClean="0">
                <a:hlinkClick r:id="rId8"/>
              </a:rPr>
              <a:t>/</a:t>
            </a:r>
            <a:endParaRPr lang="en-US" sz="1100" dirty="0"/>
          </a:p>
        </p:txBody>
      </p:sp>
      <p:sp>
        <p:nvSpPr>
          <p:cNvPr id="42" name="Freeform 41"/>
          <p:cNvSpPr/>
          <p:nvPr/>
        </p:nvSpPr>
        <p:spPr>
          <a:xfrm>
            <a:off x="4350004" y="1039972"/>
            <a:ext cx="4350027" cy="619495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2336000"/>
              <a:gd name="connsiteY0" fmla="*/ 395501 h 395501"/>
              <a:gd name="connsiteX1" fmla="*/ 1297360 w 2336000"/>
              <a:gd name="connsiteY1" fmla="*/ 1262 h 395501"/>
              <a:gd name="connsiteX2" fmla="*/ 2336000 w 2336000"/>
              <a:gd name="connsiteY2" fmla="*/ 296431 h 395501"/>
              <a:gd name="connsiteX0" fmla="*/ 0 w 3291027"/>
              <a:gd name="connsiteY0" fmla="*/ 377768 h 377768"/>
              <a:gd name="connsiteX1" fmla="*/ 2252387 w 3291027"/>
              <a:gd name="connsiteY1" fmla="*/ 887 h 377768"/>
              <a:gd name="connsiteX2" fmla="*/ 3291027 w 3291027"/>
              <a:gd name="connsiteY2" fmla="*/ 296056 h 377768"/>
              <a:gd name="connsiteX0" fmla="*/ 0 w 1967582"/>
              <a:gd name="connsiteY0" fmla="*/ 355684 h 355684"/>
              <a:gd name="connsiteX1" fmla="*/ 928942 w 1967582"/>
              <a:gd name="connsiteY1" fmla="*/ 500 h 355684"/>
              <a:gd name="connsiteX2" fmla="*/ 1967582 w 1967582"/>
              <a:gd name="connsiteY2" fmla="*/ 295669 h 355684"/>
              <a:gd name="connsiteX0" fmla="*/ 0 w 1967582"/>
              <a:gd name="connsiteY0" fmla="*/ 355684 h 355684"/>
              <a:gd name="connsiteX1" fmla="*/ 928942 w 1967582"/>
              <a:gd name="connsiteY1" fmla="*/ 500 h 355684"/>
              <a:gd name="connsiteX2" fmla="*/ 1967582 w 1967582"/>
              <a:gd name="connsiteY2" fmla="*/ 295669 h 355684"/>
              <a:gd name="connsiteX0" fmla="*/ 0 w 1956851"/>
              <a:gd name="connsiteY0" fmla="*/ 338088 h 338088"/>
              <a:gd name="connsiteX1" fmla="*/ 918211 w 1956851"/>
              <a:gd name="connsiteY1" fmla="*/ 262 h 338088"/>
              <a:gd name="connsiteX2" fmla="*/ 1956851 w 1956851"/>
              <a:gd name="connsiteY2" fmla="*/ 295431 h 338088"/>
              <a:gd name="connsiteX0" fmla="*/ 0 w 1956851"/>
              <a:gd name="connsiteY0" fmla="*/ 338088 h 338088"/>
              <a:gd name="connsiteX1" fmla="*/ 918211 w 1956851"/>
              <a:gd name="connsiteY1" fmla="*/ 262 h 338088"/>
              <a:gd name="connsiteX2" fmla="*/ 1956851 w 1956851"/>
              <a:gd name="connsiteY2" fmla="*/ 295431 h 338088"/>
              <a:gd name="connsiteX0" fmla="*/ 0 w 1956851"/>
              <a:gd name="connsiteY0" fmla="*/ 338088 h 338088"/>
              <a:gd name="connsiteX1" fmla="*/ 918211 w 1956851"/>
              <a:gd name="connsiteY1" fmla="*/ 262 h 338088"/>
              <a:gd name="connsiteX2" fmla="*/ 1956851 w 1956851"/>
              <a:gd name="connsiteY2" fmla="*/ 295431 h 338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6851" h="338088">
                <a:moveTo>
                  <a:pt x="0" y="338088"/>
                </a:moveTo>
                <a:cubicBezTo>
                  <a:pt x="351257" y="113205"/>
                  <a:pt x="592069" y="7371"/>
                  <a:pt x="918211" y="262"/>
                </a:cubicBezTo>
                <a:cubicBezTo>
                  <a:pt x="1244353" y="-6847"/>
                  <a:pt x="1899686" y="131940"/>
                  <a:pt x="1956851" y="295431"/>
                </a:cubicBezTo>
              </a:path>
            </a:pathLst>
          </a:custGeom>
          <a:noFill/>
          <a:ln w="5715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221360" y="788382"/>
            <a:ext cx="3024637" cy="78419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2336000"/>
              <a:gd name="connsiteY0" fmla="*/ 395501 h 395501"/>
              <a:gd name="connsiteX1" fmla="*/ 1297360 w 2336000"/>
              <a:gd name="connsiteY1" fmla="*/ 1262 h 395501"/>
              <a:gd name="connsiteX2" fmla="*/ 2336000 w 2336000"/>
              <a:gd name="connsiteY2" fmla="*/ 296431 h 395501"/>
              <a:gd name="connsiteX0" fmla="*/ 0 w 3291027"/>
              <a:gd name="connsiteY0" fmla="*/ 377768 h 377768"/>
              <a:gd name="connsiteX1" fmla="*/ 2252387 w 3291027"/>
              <a:gd name="connsiteY1" fmla="*/ 887 h 377768"/>
              <a:gd name="connsiteX2" fmla="*/ 3291027 w 3291027"/>
              <a:gd name="connsiteY2" fmla="*/ 296056 h 377768"/>
              <a:gd name="connsiteX0" fmla="*/ 0 w 3326002"/>
              <a:gd name="connsiteY0" fmla="*/ 377127 h 418461"/>
              <a:gd name="connsiteX1" fmla="*/ 2252387 w 3326002"/>
              <a:gd name="connsiteY1" fmla="*/ 246 h 418461"/>
              <a:gd name="connsiteX2" fmla="*/ 3326002 w 3326002"/>
              <a:gd name="connsiteY2" fmla="*/ 418461 h 41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26002" h="418461">
                <a:moveTo>
                  <a:pt x="0" y="377127"/>
                </a:moveTo>
                <a:cubicBezTo>
                  <a:pt x="221024" y="131933"/>
                  <a:pt x="1698053" y="-6643"/>
                  <a:pt x="2252387" y="246"/>
                </a:cubicBezTo>
                <a:cubicBezTo>
                  <a:pt x="2806721" y="7135"/>
                  <a:pt x="3268837" y="254970"/>
                  <a:pt x="3326002" y="418461"/>
                </a:cubicBezTo>
              </a:path>
            </a:pathLst>
          </a:custGeom>
          <a:noFill/>
          <a:ln w="57150" cap="rnd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3650911" y="438952"/>
            <a:ext cx="5187923" cy="1149432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79600"/>
              <a:gd name="connsiteY0" fmla="*/ 1460500 h 1460500"/>
              <a:gd name="connsiteX1" fmla="*/ 755650 w 1879600"/>
              <a:gd name="connsiteY1" fmla="*/ 565150 h 1460500"/>
              <a:gd name="connsiteX2" fmla="*/ 1879600 w 1879600"/>
              <a:gd name="connsiteY2" fmla="*/ 0 h 1460500"/>
              <a:gd name="connsiteX0" fmla="*/ 0 w 1879600"/>
              <a:gd name="connsiteY0" fmla="*/ 1890939 h 1890939"/>
              <a:gd name="connsiteX1" fmla="*/ 736301 w 1879600"/>
              <a:gd name="connsiteY1" fmla="*/ 49356 h 1890939"/>
              <a:gd name="connsiteX2" fmla="*/ 1879600 w 1879600"/>
              <a:gd name="connsiteY2" fmla="*/ 430439 h 1890939"/>
              <a:gd name="connsiteX0" fmla="*/ 0 w 1879635"/>
              <a:gd name="connsiteY0" fmla="*/ 1985608 h 1985608"/>
              <a:gd name="connsiteX1" fmla="*/ 736301 w 1879635"/>
              <a:gd name="connsiteY1" fmla="*/ 144025 h 1985608"/>
              <a:gd name="connsiteX2" fmla="*/ 1879600 w 1879635"/>
              <a:gd name="connsiteY2" fmla="*/ 525108 h 1985608"/>
              <a:gd name="connsiteX0" fmla="*/ 0 w 1896220"/>
              <a:gd name="connsiteY0" fmla="*/ 1985608 h 1985608"/>
              <a:gd name="connsiteX1" fmla="*/ 736301 w 1896220"/>
              <a:gd name="connsiteY1" fmla="*/ 144025 h 1985608"/>
              <a:gd name="connsiteX2" fmla="*/ 1896185 w 1896220"/>
              <a:gd name="connsiteY2" fmla="*/ 525108 h 1985608"/>
              <a:gd name="connsiteX0" fmla="*/ 0 w 1898983"/>
              <a:gd name="connsiteY0" fmla="*/ 2034543 h 2034543"/>
              <a:gd name="connsiteX1" fmla="*/ 736301 w 1898983"/>
              <a:gd name="connsiteY1" fmla="*/ 192960 h 2034543"/>
              <a:gd name="connsiteX2" fmla="*/ 1898949 w 1898983"/>
              <a:gd name="connsiteY2" fmla="*/ 461060 h 2034543"/>
              <a:gd name="connsiteX0" fmla="*/ 0 w 1887928"/>
              <a:gd name="connsiteY0" fmla="*/ 2025667 h 2025667"/>
              <a:gd name="connsiteX1" fmla="*/ 736301 w 1887928"/>
              <a:gd name="connsiteY1" fmla="*/ 184084 h 2025667"/>
              <a:gd name="connsiteX2" fmla="*/ 1887893 w 1887928"/>
              <a:gd name="connsiteY2" fmla="*/ 471015 h 2025667"/>
              <a:gd name="connsiteX0" fmla="*/ 0 w 3559684"/>
              <a:gd name="connsiteY0" fmla="*/ 303534 h 364047"/>
              <a:gd name="connsiteX1" fmla="*/ 2408040 w 3559684"/>
              <a:gd name="connsiteY1" fmla="*/ 77116 h 364047"/>
              <a:gd name="connsiteX2" fmla="*/ 3559632 w 3559684"/>
              <a:gd name="connsiteY2" fmla="*/ 364047 h 364047"/>
              <a:gd name="connsiteX0" fmla="*/ 0 w 3559684"/>
              <a:gd name="connsiteY0" fmla="*/ 416507 h 477020"/>
              <a:gd name="connsiteX1" fmla="*/ 2408040 w 3559684"/>
              <a:gd name="connsiteY1" fmla="*/ 190089 h 477020"/>
              <a:gd name="connsiteX2" fmla="*/ 3559632 w 3559684"/>
              <a:gd name="connsiteY2" fmla="*/ 477020 h 477020"/>
              <a:gd name="connsiteX0" fmla="*/ 0 w 3559681"/>
              <a:gd name="connsiteY0" fmla="*/ 588589 h 649102"/>
              <a:gd name="connsiteX1" fmla="*/ 2369967 w 3559681"/>
              <a:gd name="connsiteY1" fmla="*/ 32064 h 649102"/>
              <a:gd name="connsiteX2" fmla="*/ 3559632 w 3559681"/>
              <a:gd name="connsiteY2" fmla="*/ 649102 h 649102"/>
              <a:gd name="connsiteX0" fmla="*/ 0 w 2258273"/>
              <a:gd name="connsiteY0" fmla="*/ 553394 h 672854"/>
              <a:gd name="connsiteX1" fmla="*/ 1068572 w 2258273"/>
              <a:gd name="connsiteY1" fmla="*/ 55816 h 672854"/>
              <a:gd name="connsiteX2" fmla="*/ 2258237 w 2258273"/>
              <a:gd name="connsiteY2" fmla="*/ 672854 h 672854"/>
              <a:gd name="connsiteX0" fmla="*/ 0 w 2258273"/>
              <a:gd name="connsiteY0" fmla="*/ 734100 h 853560"/>
              <a:gd name="connsiteX1" fmla="*/ 1078956 w 2258273"/>
              <a:gd name="connsiteY1" fmla="*/ 6626 h 853560"/>
              <a:gd name="connsiteX2" fmla="*/ 2258237 w 2258273"/>
              <a:gd name="connsiteY2" fmla="*/ 853560 h 853560"/>
              <a:gd name="connsiteX0" fmla="*/ 0 w 2258273"/>
              <a:gd name="connsiteY0" fmla="*/ 744472 h 852142"/>
              <a:gd name="connsiteX1" fmla="*/ 1078956 w 2258273"/>
              <a:gd name="connsiteY1" fmla="*/ 5208 h 852142"/>
              <a:gd name="connsiteX2" fmla="*/ 2258237 w 2258273"/>
              <a:gd name="connsiteY2" fmla="*/ 852142 h 85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58273" h="852142">
                <a:moveTo>
                  <a:pt x="0" y="744472"/>
                </a:moveTo>
                <a:cubicBezTo>
                  <a:pt x="21573" y="-27307"/>
                  <a:pt x="702583" y="-12737"/>
                  <a:pt x="1078956" y="5208"/>
                </a:cubicBezTo>
                <a:cubicBezTo>
                  <a:pt x="1455329" y="23153"/>
                  <a:pt x="2264559" y="254323"/>
                  <a:pt x="2258237" y="852142"/>
                </a:cubicBezTo>
              </a:path>
            </a:pathLst>
          </a:custGeom>
          <a:noFill/>
          <a:ln w="57150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3657260" y="1509712"/>
            <a:ext cx="4286253" cy="2906827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7425468"/>
              <a:gd name="connsiteY0" fmla="*/ 1024380 h 1505193"/>
              <a:gd name="connsiteX1" fmla="*/ 5472843 w 7425468"/>
              <a:gd name="connsiteY1" fmla="*/ 1474788 h 1505193"/>
              <a:gd name="connsiteX2" fmla="*/ 7425468 w 7425468"/>
              <a:gd name="connsiteY2" fmla="*/ 0 h 1505193"/>
              <a:gd name="connsiteX0" fmla="*/ 0 w 7425468"/>
              <a:gd name="connsiteY0" fmla="*/ 1024380 h 1513149"/>
              <a:gd name="connsiteX1" fmla="*/ 5472843 w 7425468"/>
              <a:gd name="connsiteY1" fmla="*/ 1474788 h 1513149"/>
              <a:gd name="connsiteX2" fmla="*/ 7425468 w 7425468"/>
              <a:gd name="connsiteY2" fmla="*/ 0 h 1513149"/>
              <a:gd name="connsiteX0" fmla="*/ 0 w 7425468"/>
              <a:gd name="connsiteY0" fmla="*/ 1024380 h 1836511"/>
              <a:gd name="connsiteX1" fmla="*/ 684411 w 7425468"/>
              <a:gd name="connsiteY1" fmla="*/ 1813933 h 1836511"/>
              <a:gd name="connsiteX2" fmla="*/ 5472843 w 7425468"/>
              <a:gd name="connsiteY2" fmla="*/ 1474788 h 1836511"/>
              <a:gd name="connsiteX3" fmla="*/ 7425468 w 7425468"/>
              <a:gd name="connsiteY3" fmla="*/ 0 h 1836511"/>
              <a:gd name="connsiteX0" fmla="*/ 0 w 7425468"/>
              <a:gd name="connsiteY0" fmla="*/ 1024380 h 2217011"/>
              <a:gd name="connsiteX1" fmla="*/ 684411 w 7425468"/>
              <a:gd name="connsiteY1" fmla="*/ 1813933 h 2217011"/>
              <a:gd name="connsiteX2" fmla="*/ 5472843 w 7425468"/>
              <a:gd name="connsiteY2" fmla="*/ 1474788 h 2217011"/>
              <a:gd name="connsiteX3" fmla="*/ 7425468 w 7425468"/>
              <a:gd name="connsiteY3" fmla="*/ 0 h 2217011"/>
              <a:gd name="connsiteX0" fmla="*/ 0 w 7425468"/>
              <a:gd name="connsiteY0" fmla="*/ 1024380 h 2217011"/>
              <a:gd name="connsiteX1" fmla="*/ 684411 w 7425468"/>
              <a:gd name="connsiteY1" fmla="*/ 1813933 h 2217011"/>
              <a:gd name="connsiteX2" fmla="*/ 5472843 w 7425468"/>
              <a:gd name="connsiteY2" fmla="*/ 1474788 h 2217011"/>
              <a:gd name="connsiteX3" fmla="*/ 7425468 w 7425468"/>
              <a:gd name="connsiteY3" fmla="*/ 0 h 2217011"/>
              <a:gd name="connsiteX0" fmla="*/ 0 w 7425468"/>
              <a:gd name="connsiteY0" fmla="*/ 1024380 h 2191538"/>
              <a:gd name="connsiteX1" fmla="*/ 501531 w 7425468"/>
              <a:gd name="connsiteY1" fmla="*/ 1782128 h 2191538"/>
              <a:gd name="connsiteX2" fmla="*/ 5472843 w 7425468"/>
              <a:gd name="connsiteY2" fmla="*/ 1474788 h 2191538"/>
              <a:gd name="connsiteX3" fmla="*/ 7425468 w 7425468"/>
              <a:gd name="connsiteY3" fmla="*/ 0 h 2191538"/>
              <a:gd name="connsiteX0" fmla="*/ 112447 w 7537915"/>
              <a:gd name="connsiteY0" fmla="*/ 1024380 h 2295427"/>
              <a:gd name="connsiteX1" fmla="*/ 613978 w 7537915"/>
              <a:gd name="connsiteY1" fmla="*/ 1782128 h 2295427"/>
              <a:gd name="connsiteX2" fmla="*/ 6650765 w 7537915"/>
              <a:gd name="connsiteY2" fmla="*/ 2206308 h 2295427"/>
              <a:gd name="connsiteX3" fmla="*/ 7537915 w 7537915"/>
              <a:gd name="connsiteY3" fmla="*/ 0 h 2295427"/>
              <a:gd name="connsiteX0" fmla="*/ 0 w 7425468"/>
              <a:gd name="connsiteY0" fmla="*/ 1024380 h 2909571"/>
              <a:gd name="connsiteX1" fmla="*/ 1074025 w 7425468"/>
              <a:gd name="connsiteY1" fmla="*/ 2855554 h 2909571"/>
              <a:gd name="connsiteX2" fmla="*/ 6538318 w 7425468"/>
              <a:gd name="connsiteY2" fmla="*/ 2206308 h 2909571"/>
              <a:gd name="connsiteX3" fmla="*/ 7425468 w 7425468"/>
              <a:gd name="connsiteY3" fmla="*/ 0 h 2909571"/>
              <a:gd name="connsiteX0" fmla="*/ 0 w 7414484"/>
              <a:gd name="connsiteY0" fmla="*/ 1068830 h 2906827"/>
              <a:gd name="connsiteX1" fmla="*/ 1063041 w 7414484"/>
              <a:gd name="connsiteY1" fmla="*/ 2855554 h 2906827"/>
              <a:gd name="connsiteX2" fmla="*/ 6527334 w 7414484"/>
              <a:gd name="connsiteY2" fmla="*/ 2206308 h 2906827"/>
              <a:gd name="connsiteX3" fmla="*/ 7414484 w 7414484"/>
              <a:gd name="connsiteY3" fmla="*/ 0 h 2906827"/>
              <a:gd name="connsiteX0" fmla="*/ 0 w 7414484"/>
              <a:gd name="connsiteY0" fmla="*/ 1068830 h 2906827"/>
              <a:gd name="connsiteX1" fmla="*/ 1063041 w 7414484"/>
              <a:gd name="connsiteY1" fmla="*/ 2855554 h 2906827"/>
              <a:gd name="connsiteX2" fmla="*/ 6527334 w 7414484"/>
              <a:gd name="connsiteY2" fmla="*/ 2206308 h 2906827"/>
              <a:gd name="connsiteX3" fmla="*/ 7414484 w 7414484"/>
              <a:gd name="connsiteY3" fmla="*/ 0 h 2906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4484" h="2906827">
                <a:moveTo>
                  <a:pt x="0" y="1068830"/>
                </a:moveTo>
                <a:cubicBezTo>
                  <a:pt x="835625" y="1089380"/>
                  <a:pt x="-24848" y="2665974"/>
                  <a:pt x="1063041" y="2855554"/>
                </a:cubicBezTo>
                <a:cubicBezTo>
                  <a:pt x="2150930" y="3045134"/>
                  <a:pt x="5468760" y="2682234"/>
                  <a:pt x="6527334" y="2206308"/>
                </a:cubicBezTo>
                <a:cubicBezTo>
                  <a:pt x="7585908" y="1730382"/>
                  <a:pt x="7339077" y="444963"/>
                  <a:pt x="7414484" y="0"/>
                </a:cubicBezTo>
              </a:path>
            </a:pathLst>
          </a:custGeom>
          <a:noFill/>
          <a:ln w="57150" cap="rnd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641350" y="2768600"/>
            <a:ext cx="3035300" cy="296460"/>
          </a:xfrm>
          <a:custGeom>
            <a:avLst/>
            <a:gdLst>
              <a:gd name="connsiteX0" fmla="*/ 0 w 3035300"/>
              <a:gd name="connsiteY0" fmla="*/ 0 h 296460"/>
              <a:gd name="connsiteX1" fmla="*/ 641350 w 3035300"/>
              <a:gd name="connsiteY1" fmla="*/ 222250 h 296460"/>
              <a:gd name="connsiteX2" fmla="*/ 1943100 w 3035300"/>
              <a:gd name="connsiteY2" fmla="*/ 285750 h 296460"/>
              <a:gd name="connsiteX3" fmla="*/ 3035300 w 3035300"/>
              <a:gd name="connsiteY3" fmla="*/ 25400 h 29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5300" h="296460">
                <a:moveTo>
                  <a:pt x="0" y="0"/>
                </a:moveTo>
                <a:cubicBezTo>
                  <a:pt x="158750" y="87312"/>
                  <a:pt x="317500" y="174625"/>
                  <a:pt x="641350" y="222250"/>
                </a:cubicBezTo>
                <a:cubicBezTo>
                  <a:pt x="965200" y="269875"/>
                  <a:pt x="1544108" y="318558"/>
                  <a:pt x="1943100" y="285750"/>
                </a:cubicBezTo>
                <a:cubicBezTo>
                  <a:pt x="2342092" y="252942"/>
                  <a:pt x="2688696" y="139171"/>
                  <a:pt x="3035300" y="25400"/>
                </a:cubicBezTo>
              </a:path>
            </a:pathLst>
          </a:custGeom>
          <a:noFill/>
          <a:ln w="57150">
            <a:solidFill>
              <a:srgbClr val="99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4355099" y="1316618"/>
            <a:ext cx="2663328" cy="465043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7188348"/>
              <a:gd name="connsiteY0" fmla="*/ 179934 h 1475296"/>
              <a:gd name="connsiteX1" fmla="*/ 5235723 w 7188348"/>
              <a:gd name="connsiteY1" fmla="*/ 1474788 h 1475296"/>
              <a:gd name="connsiteX2" fmla="*/ 7188348 w 7188348"/>
              <a:gd name="connsiteY2" fmla="*/ 0 h 1475296"/>
              <a:gd name="connsiteX0" fmla="*/ 0 w 7188348"/>
              <a:gd name="connsiteY0" fmla="*/ 579034 h 579453"/>
              <a:gd name="connsiteX1" fmla="*/ 5111201 w 7188348"/>
              <a:gd name="connsiteY1" fmla="*/ 757 h 579453"/>
              <a:gd name="connsiteX2" fmla="*/ 7188348 w 7188348"/>
              <a:gd name="connsiteY2" fmla="*/ 399100 h 579453"/>
              <a:gd name="connsiteX0" fmla="*/ 0 w 7188348"/>
              <a:gd name="connsiteY0" fmla="*/ 639959 h 640378"/>
              <a:gd name="connsiteX1" fmla="*/ 5111201 w 7188348"/>
              <a:gd name="connsiteY1" fmla="*/ 61682 h 640378"/>
              <a:gd name="connsiteX2" fmla="*/ 7188348 w 7188348"/>
              <a:gd name="connsiteY2" fmla="*/ 460025 h 640378"/>
              <a:gd name="connsiteX0" fmla="*/ 0 w 7188348"/>
              <a:gd name="connsiteY0" fmla="*/ 533775 h 534454"/>
              <a:gd name="connsiteX1" fmla="*/ 1666104 w 7188348"/>
              <a:gd name="connsiteY1" fmla="*/ 176734 h 534454"/>
              <a:gd name="connsiteX2" fmla="*/ 7188348 w 7188348"/>
              <a:gd name="connsiteY2" fmla="*/ 353841 h 534454"/>
              <a:gd name="connsiteX0" fmla="*/ 0 w 7337515"/>
              <a:gd name="connsiteY0" fmla="*/ 647640 h 648372"/>
              <a:gd name="connsiteX1" fmla="*/ 1666104 w 7337515"/>
              <a:gd name="connsiteY1" fmla="*/ 290599 h 648372"/>
              <a:gd name="connsiteX2" fmla="*/ 7337515 w 7337515"/>
              <a:gd name="connsiteY2" fmla="*/ 308692 h 648372"/>
              <a:gd name="connsiteX0" fmla="*/ 0 w 7337515"/>
              <a:gd name="connsiteY0" fmla="*/ 338948 h 338948"/>
              <a:gd name="connsiteX1" fmla="*/ 7337515 w 7337515"/>
              <a:gd name="connsiteY1" fmla="*/ 0 h 338948"/>
              <a:gd name="connsiteX0" fmla="*/ 0 w 3434325"/>
              <a:gd name="connsiteY0" fmla="*/ 256497 h 256497"/>
              <a:gd name="connsiteX1" fmla="*/ 3434325 w 3434325"/>
              <a:gd name="connsiteY1" fmla="*/ 0 h 256497"/>
              <a:gd name="connsiteX0" fmla="*/ 0 w 3434325"/>
              <a:gd name="connsiteY0" fmla="*/ 281527 h 281527"/>
              <a:gd name="connsiteX1" fmla="*/ 3434325 w 3434325"/>
              <a:gd name="connsiteY1" fmla="*/ 25030 h 281527"/>
              <a:gd name="connsiteX0" fmla="*/ 0 w 3434325"/>
              <a:gd name="connsiteY0" fmla="*/ 256497 h 256497"/>
              <a:gd name="connsiteX1" fmla="*/ 3434325 w 3434325"/>
              <a:gd name="connsiteY1" fmla="*/ 0 h 256497"/>
              <a:gd name="connsiteX0" fmla="*/ 0 w 3475760"/>
              <a:gd name="connsiteY0" fmla="*/ 431310 h 431310"/>
              <a:gd name="connsiteX1" fmla="*/ 3475760 w 3475760"/>
              <a:gd name="connsiteY1" fmla="*/ 198371 h 43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5760" h="431310">
                <a:moveTo>
                  <a:pt x="0" y="431310"/>
                </a:moveTo>
                <a:cubicBezTo>
                  <a:pt x="871303" y="-60556"/>
                  <a:pt x="3242558" y="-122497"/>
                  <a:pt x="3475760" y="198371"/>
                </a:cubicBezTo>
              </a:path>
            </a:pathLst>
          </a:custGeom>
          <a:noFill/>
          <a:ln w="57150" cap="rnd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1355886" y="1433492"/>
            <a:ext cx="2991711" cy="470714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7188348"/>
              <a:gd name="connsiteY0" fmla="*/ 179934 h 1475296"/>
              <a:gd name="connsiteX1" fmla="*/ 5235723 w 7188348"/>
              <a:gd name="connsiteY1" fmla="*/ 1474788 h 1475296"/>
              <a:gd name="connsiteX2" fmla="*/ 7188348 w 7188348"/>
              <a:gd name="connsiteY2" fmla="*/ 0 h 1475296"/>
              <a:gd name="connsiteX0" fmla="*/ 0 w 7188348"/>
              <a:gd name="connsiteY0" fmla="*/ 579034 h 579453"/>
              <a:gd name="connsiteX1" fmla="*/ 5111201 w 7188348"/>
              <a:gd name="connsiteY1" fmla="*/ 757 h 579453"/>
              <a:gd name="connsiteX2" fmla="*/ 7188348 w 7188348"/>
              <a:gd name="connsiteY2" fmla="*/ 399100 h 579453"/>
              <a:gd name="connsiteX0" fmla="*/ 0 w 7188348"/>
              <a:gd name="connsiteY0" fmla="*/ 639959 h 640378"/>
              <a:gd name="connsiteX1" fmla="*/ 5111201 w 7188348"/>
              <a:gd name="connsiteY1" fmla="*/ 61682 h 640378"/>
              <a:gd name="connsiteX2" fmla="*/ 7188348 w 7188348"/>
              <a:gd name="connsiteY2" fmla="*/ 460025 h 640378"/>
              <a:gd name="connsiteX0" fmla="*/ 0 w 7188348"/>
              <a:gd name="connsiteY0" fmla="*/ 533775 h 534454"/>
              <a:gd name="connsiteX1" fmla="*/ 1666104 w 7188348"/>
              <a:gd name="connsiteY1" fmla="*/ 176734 h 534454"/>
              <a:gd name="connsiteX2" fmla="*/ 7188348 w 7188348"/>
              <a:gd name="connsiteY2" fmla="*/ 353841 h 534454"/>
              <a:gd name="connsiteX0" fmla="*/ 0 w 7441050"/>
              <a:gd name="connsiteY0" fmla="*/ 386096 h 465295"/>
              <a:gd name="connsiteX1" fmla="*/ 1666104 w 7441050"/>
              <a:gd name="connsiteY1" fmla="*/ 29055 h 465295"/>
              <a:gd name="connsiteX2" fmla="*/ 7441050 w 7441050"/>
              <a:gd name="connsiteY2" fmla="*/ 465295 h 465295"/>
              <a:gd name="connsiteX0" fmla="*/ 0 w 7441050"/>
              <a:gd name="connsiteY0" fmla="*/ 357371 h 436570"/>
              <a:gd name="connsiteX1" fmla="*/ 1666104 w 7441050"/>
              <a:gd name="connsiteY1" fmla="*/ 330 h 436570"/>
              <a:gd name="connsiteX2" fmla="*/ 7441050 w 7441050"/>
              <a:gd name="connsiteY2" fmla="*/ 436570 h 436570"/>
              <a:gd name="connsiteX0" fmla="*/ 0 w 7441050"/>
              <a:gd name="connsiteY0" fmla="*/ 357371 h 436570"/>
              <a:gd name="connsiteX1" fmla="*/ 3371840 w 7441050"/>
              <a:gd name="connsiteY1" fmla="*/ 330 h 436570"/>
              <a:gd name="connsiteX2" fmla="*/ 7441050 w 7441050"/>
              <a:gd name="connsiteY2" fmla="*/ 436570 h 43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1050" h="436570">
                <a:moveTo>
                  <a:pt x="0" y="357371"/>
                </a:moveTo>
                <a:cubicBezTo>
                  <a:pt x="377296" y="375363"/>
                  <a:pt x="2131665" y="-12870"/>
                  <a:pt x="3371840" y="330"/>
                </a:cubicBezTo>
                <a:cubicBezTo>
                  <a:pt x="4612015" y="13530"/>
                  <a:pt x="6779514" y="106646"/>
                  <a:pt x="7441050" y="436570"/>
                </a:cubicBezTo>
              </a:path>
            </a:pathLst>
          </a:custGeom>
          <a:noFill/>
          <a:ln w="57150" cap="rnd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1344338" y="1555228"/>
            <a:ext cx="2991711" cy="470714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7188348"/>
              <a:gd name="connsiteY0" fmla="*/ 179934 h 1475296"/>
              <a:gd name="connsiteX1" fmla="*/ 5235723 w 7188348"/>
              <a:gd name="connsiteY1" fmla="*/ 1474788 h 1475296"/>
              <a:gd name="connsiteX2" fmla="*/ 7188348 w 7188348"/>
              <a:gd name="connsiteY2" fmla="*/ 0 h 1475296"/>
              <a:gd name="connsiteX0" fmla="*/ 0 w 7188348"/>
              <a:gd name="connsiteY0" fmla="*/ 579034 h 579453"/>
              <a:gd name="connsiteX1" fmla="*/ 5111201 w 7188348"/>
              <a:gd name="connsiteY1" fmla="*/ 757 h 579453"/>
              <a:gd name="connsiteX2" fmla="*/ 7188348 w 7188348"/>
              <a:gd name="connsiteY2" fmla="*/ 399100 h 579453"/>
              <a:gd name="connsiteX0" fmla="*/ 0 w 7188348"/>
              <a:gd name="connsiteY0" fmla="*/ 639959 h 640378"/>
              <a:gd name="connsiteX1" fmla="*/ 5111201 w 7188348"/>
              <a:gd name="connsiteY1" fmla="*/ 61682 h 640378"/>
              <a:gd name="connsiteX2" fmla="*/ 7188348 w 7188348"/>
              <a:gd name="connsiteY2" fmla="*/ 460025 h 640378"/>
              <a:gd name="connsiteX0" fmla="*/ 0 w 7188348"/>
              <a:gd name="connsiteY0" fmla="*/ 533775 h 534454"/>
              <a:gd name="connsiteX1" fmla="*/ 1666104 w 7188348"/>
              <a:gd name="connsiteY1" fmla="*/ 176734 h 534454"/>
              <a:gd name="connsiteX2" fmla="*/ 7188348 w 7188348"/>
              <a:gd name="connsiteY2" fmla="*/ 353841 h 534454"/>
              <a:gd name="connsiteX0" fmla="*/ 0 w 7441050"/>
              <a:gd name="connsiteY0" fmla="*/ 386096 h 465295"/>
              <a:gd name="connsiteX1" fmla="*/ 1666104 w 7441050"/>
              <a:gd name="connsiteY1" fmla="*/ 29055 h 465295"/>
              <a:gd name="connsiteX2" fmla="*/ 7441050 w 7441050"/>
              <a:gd name="connsiteY2" fmla="*/ 465295 h 465295"/>
              <a:gd name="connsiteX0" fmla="*/ 0 w 7441050"/>
              <a:gd name="connsiteY0" fmla="*/ 357371 h 436570"/>
              <a:gd name="connsiteX1" fmla="*/ 1666104 w 7441050"/>
              <a:gd name="connsiteY1" fmla="*/ 330 h 436570"/>
              <a:gd name="connsiteX2" fmla="*/ 7441050 w 7441050"/>
              <a:gd name="connsiteY2" fmla="*/ 436570 h 436570"/>
              <a:gd name="connsiteX0" fmla="*/ 0 w 7441050"/>
              <a:gd name="connsiteY0" fmla="*/ 357371 h 436570"/>
              <a:gd name="connsiteX1" fmla="*/ 3371840 w 7441050"/>
              <a:gd name="connsiteY1" fmla="*/ 330 h 436570"/>
              <a:gd name="connsiteX2" fmla="*/ 7441050 w 7441050"/>
              <a:gd name="connsiteY2" fmla="*/ 436570 h 43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1050" h="436570">
                <a:moveTo>
                  <a:pt x="0" y="357371"/>
                </a:moveTo>
                <a:cubicBezTo>
                  <a:pt x="377296" y="375363"/>
                  <a:pt x="2131665" y="-12870"/>
                  <a:pt x="3371840" y="330"/>
                </a:cubicBezTo>
                <a:cubicBezTo>
                  <a:pt x="4612015" y="13530"/>
                  <a:pt x="6779514" y="106646"/>
                  <a:pt x="7441050" y="436570"/>
                </a:cubicBezTo>
              </a:path>
            </a:pathLst>
          </a:custGeom>
          <a:noFill/>
          <a:ln w="57150" cap="rnd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1344337" y="1779433"/>
            <a:ext cx="2991711" cy="470714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7188348"/>
              <a:gd name="connsiteY0" fmla="*/ 179934 h 1475296"/>
              <a:gd name="connsiteX1" fmla="*/ 5235723 w 7188348"/>
              <a:gd name="connsiteY1" fmla="*/ 1474788 h 1475296"/>
              <a:gd name="connsiteX2" fmla="*/ 7188348 w 7188348"/>
              <a:gd name="connsiteY2" fmla="*/ 0 h 1475296"/>
              <a:gd name="connsiteX0" fmla="*/ 0 w 7188348"/>
              <a:gd name="connsiteY0" fmla="*/ 579034 h 579453"/>
              <a:gd name="connsiteX1" fmla="*/ 5111201 w 7188348"/>
              <a:gd name="connsiteY1" fmla="*/ 757 h 579453"/>
              <a:gd name="connsiteX2" fmla="*/ 7188348 w 7188348"/>
              <a:gd name="connsiteY2" fmla="*/ 399100 h 579453"/>
              <a:gd name="connsiteX0" fmla="*/ 0 w 7188348"/>
              <a:gd name="connsiteY0" fmla="*/ 639959 h 640378"/>
              <a:gd name="connsiteX1" fmla="*/ 5111201 w 7188348"/>
              <a:gd name="connsiteY1" fmla="*/ 61682 h 640378"/>
              <a:gd name="connsiteX2" fmla="*/ 7188348 w 7188348"/>
              <a:gd name="connsiteY2" fmla="*/ 460025 h 640378"/>
              <a:gd name="connsiteX0" fmla="*/ 0 w 7188348"/>
              <a:gd name="connsiteY0" fmla="*/ 533775 h 534454"/>
              <a:gd name="connsiteX1" fmla="*/ 1666104 w 7188348"/>
              <a:gd name="connsiteY1" fmla="*/ 176734 h 534454"/>
              <a:gd name="connsiteX2" fmla="*/ 7188348 w 7188348"/>
              <a:gd name="connsiteY2" fmla="*/ 353841 h 534454"/>
              <a:gd name="connsiteX0" fmla="*/ 0 w 7441050"/>
              <a:gd name="connsiteY0" fmla="*/ 386096 h 465295"/>
              <a:gd name="connsiteX1" fmla="*/ 1666104 w 7441050"/>
              <a:gd name="connsiteY1" fmla="*/ 29055 h 465295"/>
              <a:gd name="connsiteX2" fmla="*/ 7441050 w 7441050"/>
              <a:gd name="connsiteY2" fmla="*/ 465295 h 465295"/>
              <a:gd name="connsiteX0" fmla="*/ 0 w 7441050"/>
              <a:gd name="connsiteY0" fmla="*/ 357371 h 436570"/>
              <a:gd name="connsiteX1" fmla="*/ 1666104 w 7441050"/>
              <a:gd name="connsiteY1" fmla="*/ 330 h 436570"/>
              <a:gd name="connsiteX2" fmla="*/ 7441050 w 7441050"/>
              <a:gd name="connsiteY2" fmla="*/ 436570 h 436570"/>
              <a:gd name="connsiteX0" fmla="*/ 0 w 7441050"/>
              <a:gd name="connsiteY0" fmla="*/ 357371 h 436570"/>
              <a:gd name="connsiteX1" fmla="*/ 3371840 w 7441050"/>
              <a:gd name="connsiteY1" fmla="*/ 330 h 436570"/>
              <a:gd name="connsiteX2" fmla="*/ 7441050 w 7441050"/>
              <a:gd name="connsiteY2" fmla="*/ 436570 h 43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1050" h="436570">
                <a:moveTo>
                  <a:pt x="0" y="357371"/>
                </a:moveTo>
                <a:cubicBezTo>
                  <a:pt x="377296" y="375363"/>
                  <a:pt x="2131665" y="-12870"/>
                  <a:pt x="3371840" y="330"/>
                </a:cubicBezTo>
                <a:cubicBezTo>
                  <a:pt x="4612015" y="13530"/>
                  <a:pt x="6779514" y="106646"/>
                  <a:pt x="7441050" y="436570"/>
                </a:cubicBezTo>
              </a:path>
            </a:pathLst>
          </a:custGeom>
          <a:noFill/>
          <a:ln w="57150" cap="rnd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1353733" y="1898342"/>
            <a:ext cx="2991711" cy="470714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7188348"/>
              <a:gd name="connsiteY0" fmla="*/ 179934 h 1475296"/>
              <a:gd name="connsiteX1" fmla="*/ 5235723 w 7188348"/>
              <a:gd name="connsiteY1" fmla="*/ 1474788 h 1475296"/>
              <a:gd name="connsiteX2" fmla="*/ 7188348 w 7188348"/>
              <a:gd name="connsiteY2" fmla="*/ 0 h 1475296"/>
              <a:gd name="connsiteX0" fmla="*/ 0 w 7188348"/>
              <a:gd name="connsiteY0" fmla="*/ 579034 h 579453"/>
              <a:gd name="connsiteX1" fmla="*/ 5111201 w 7188348"/>
              <a:gd name="connsiteY1" fmla="*/ 757 h 579453"/>
              <a:gd name="connsiteX2" fmla="*/ 7188348 w 7188348"/>
              <a:gd name="connsiteY2" fmla="*/ 399100 h 579453"/>
              <a:gd name="connsiteX0" fmla="*/ 0 w 7188348"/>
              <a:gd name="connsiteY0" fmla="*/ 639959 h 640378"/>
              <a:gd name="connsiteX1" fmla="*/ 5111201 w 7188348"/>
              <a:gd name="connsiteY1" fmla="*/ 61682 h 640378"/>
              <a:gd name="connsiteX2" fmla="*/ 7188348 w 7188348"/>
              <a:gd name="connsiteY2" fmla="*/ 460025 h 640378"/>
              <a:gd name="connsiteX0" fmla="*/ 0 w 7188348"/>
              <a:gd name="connsiteY0" fmla="*/ 533775 h 534454"/>
              <a:gd name="connsiteX1" fmla="*/ 1666104 w 7188348"/>
              <a:gd name="connsiteY1" fmla="*/ 176734 h 534454"/>
              <a:gd name="connsiteX2" fmla="*/ 7188348 w 7188348"/>
              <a:gd name="connsiteY2" fmla="*/ 353841 h 534454"/>
              <a:gd name="connsiteX0" fmla="*/ 0 w 7441050"/>
              <a:gd name="connsiteY0" fmla="*/ 386096 h 465295"/>
              <a:gd name="connsiteX1" fmla="*/ 1666104 w 7441050"/>
              <a:gd name="connsiteY1" fmla="*/ 29055 h 465295"/>
              <a:gd name="connsiteX2" fmla="*/ 7441050 w 7441050"/>
              <a:gd name="connsiteY2" fmla="*/ 465295 h 465295"/>
              <a:gd name="connsiteX0" fmla="*/ 0 w 7441050"/>
              <a:gd name="connsiteY0" fmla="*/ 357371 h 436570"/>
              <a:gd name="connsiteX1" fmla="*/ 1666104 w 7441050"/>
              <a:gd name="connsiteY1" fmla="*/ 330 h 436570"/>
              <a:gd name="connsiteX2" fmla="*/ 7441050 w 7441050"/>
              <a:gd name="connsiteY2" fmla="*/ 436570 h 436570"/>
              <a:gd name="connsiteX0" fmla="*/ 0 w 7441050"/>
              <a:gd name="connsiteY0" fmla="*/ 357371 h 436570"/>
              <a:gd name="connsiteX1" fmla="*/ 3371840 w 7441050"/>
              <a:gd name="connsiteY1" fmla="*/ 330 h 436570"/>
              <a:gd name="connsiteX2" fmla="*/ 7441050 w 7441050"/>
              <a:gd name="connsiteY2" fmla="*/ 436570 h 43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1050" h="436570">
                <a:moveTo>
                  <a:pt x="0" y="357371"/>
                </a:moveTo>
                <a:cubicBezTo>
                  <a:pt x="377296" y="375363"/>
                  <a:pt x="2131665" y="-12870"/>
                  <a:pt x="3371840" y="330"/>
                </a:cubicBezTo>
                <a:cubicBezTo>
                  <a:pt x="4612015" y="13530"/>
                  <a:pt x="6779514" y="106646"/>
                  <a:pt x="7441050" y="436570"/>
                </a:cubicBezTo>
              </a:path>
            </a:pathLst>
          </a:custGeom>
          <a:noFill/>
          <a:ln w="57150" cap="rnd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1363388" y="2261500"/>
            <a:ext cx="2979011" cy="419619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4217987"/>
              <a:gd name="connsiteY0" fmla="*/ 483109 h 594524"/>
              <a:gd name="connsiteX1" fmla="*/ 3094037 w 4217987"/>
              <a:gd name="connsiteY1" fmla="*/ 587884 h 594524"/>
              <a:gd name="connsiteX2" fmla="*/ 3830637 w 4217987"/>
              <a:gd name="connsiteY2" fmla="*/ 67184 h 594524"/>
              <a:gd name="connsiteX3" fmla="*/ 4217987 w 4217987"/>
              <a:gd name="connsiteY3" fmla="*/ 22734 h 594524"/>
              <a:gd name="connsiteX0" fmla="*/ 0 w 4217987"/>
              <a:gd name="connsiteY0" fmla="*/ 483109 h 607167"/>
              <a:gd name="connsiteX1" fmla="*/ 3094037 w 4217987"/>
              <a:gd name="connsiteY1" fmla="*/ 587884 h 607167"/>
              <a:gd name="connsiteX2" fmla="*/ 3830637 w 4217987"/>
              <a:gd name="connsiteY2" fmla="*/ 67184 h 607167"/>
              <a:gd name="connsiteX3" fmla="*/ 4217987 w 4217987"/>
              <a:gd name="connsiteY3" fmla="*/ 22734 h 607167"/>
              <a:gd name="connsiteX0" fmla="*/ 0 w 4222749"/>
              <a:gd name="connsiteY0" fmla="*/ 502159 h 610570"/>
              <a:gd name="connsiteX1" fmla="*/ 3098799 w 4222749"/>
              <a:gd name="connsiteY1" fmla="*/ 587884 h 610570"/>
              <a:gd name="connsiteX2" fmla="*/ 3835399 w 4222749"/>
              <a:gd name="connsiteY2" fmla="*/ 67184 h 610570"/>
              <a:gd name="connsiteX3" fmla="*/ 4222749 w 4222749"/>
              <a:gd name="connsiteY3" fmla="*/ 22734 h 610570"/>
              <a:gd name="connsiteX0" fmla="*/ 0 w 4222749"/>
              <a:gd name="connsiteY0" fmla="*/ 502159 h 608537"/>
              <a:gd name="connsiteX1" fmla="*/ 3098799 w 4222749"/>
              <a:gd name="connsiteY1" fmla="*/ 587884 h 608537"/>
              <a:gd name="connsiteX2" fmla="*/ 3835399 w 4222749"/>
              <a:gd name="connsiteY2" fmla="*/ 67184 h 608537"/>
              <a:gd name="connsiteX3" fmla="*/ 4222749 w 4222749"/>
              <a:gd name="connsiteY3" fmla="*/ 22734 h 608537"/>
              <a:gd name="connsiteX0" fmla="*/ 0 w 5175249"/>
              <a:gd name="connsiteY0" fmla="*/ 1684803 h 1791181"/>
              <a:gd name="connsiteX1" fmla="*/ 3098799 w 5175249"/>
              <a:gd name="connsiteY1" fmla="*/ 1770528 h 1791181"/>
              <a:gd name="connsiteX2" fmla="*/ 3835399 w 5175249"/>
              <a:gd name="connsiteY2" fmla="*/ 1249828 h 1791181"/>
              <a:gd name="connsiteX3" fmla="*/ 5175249 w 5175249"/>
              <a:gd name="connsiteY3" fmla="*/ 465 h 1791181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3849688 w 5175249"/>
              <a:gd name="connsiteY3" fmla="*/ 1247775 h 1790716"/>
              <a:gd name="connsiteX4" fmla="*/ 5175249 w 5175249"/>
              <a:gd name="connsiteY4" fmla="*/ 0 h 1790716"/>
              <a:gd name="connsiteX0" fmla="*/ 0 w 5175249"/>
              <a:gd name="connsiteY0" fmla="*/ 1684338 h 1790716"/>
              <a:gd name="connsiteX1" fmla="*/ 3098799 w 5175249"/>
              <a:gd name="connsiteY1" fmla="*/ 1770063 h 1790716"/>
              <a:gd name="connsiteX2" fmla="*/ 3835399 w 5175249"/>
              <a:gd name="connsiteY2" fmla="*/ 1249363 h 1790716"/>
              <a:gd name="connsiteX3" fmla="*/ 5175249 w 5175249"/>
              <a:gd name="connsiteY3" fmla="*/ 0 h 1790716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878980"/>
              <a:gd name="connsiteX1" fmla="*/ 3098799 w 5175249"/>
              <a:gd name="connsiteY1" fmla="*/ 1770063 h 1878980"/>
              <a:gd name="connsiteX2" fmla="*/ 5175249 w 5175249"/>
              <a:gd name="connsiteY2" fmla="*/ 0 h 1878980"/>
              <a:gd name="connsiteX0" fmla="*/ 0 w 5175249"/>
              <a:gd name="connsiteY0" fmla="*/ 1684338 h 1700391"/>
              <a:gd name="connsiteX1" fmla="*/ 3222624 w 5175249"/>
              <a:gd name="connsiteY1" fmla="*/ 1474788 h 1700391"/>
              <a:gd name="connsiteX2" fmla="*/ 5175249 w 5175249"/>
              <a:gd name="connsiteY2" fmla="*/ 0 h 1700391"/>
              <a:gd name="connsiteX0" fmla="*/ 0 w 7188348"/>
              <a:gd name="connsiteY0" fmla="*/ 179934 h 1475296"/>
              <a:gd name="connsiteX1" fmla="*/ 5235723 w 7188348"/>
              <a:gd name="connsiteY1" fmla="*/ 1474788 h 1475296"/>
              <a:gd name="connsiteX2" fmla="*/ 7188348 w 7188348"/>
              <a:gd name="connsiteY2" fmla="*/ 0 h 1475296"/>
              <a:gd name="connsiteX0" fmla="*/ 0 w 7188348"/>
              <a:gd name="connsiteY0" fmla="*/ 579034 h 579453"/>
              <a:gd name="connsiteX1" fmla="*/ 5111201 w 7188348"/>
              <a:gd name="connsiteY1" fmla="*/ 757 h 579453"/>
              <a:gd name="connsiteX2" fmla="*/ 7188348 w 7188348"/>
              <a:gd name="connsiteY2" fmla="*/ 399100 h 579453"/>
              <a:gd name="connsiteX0" fmla="*/ 0 w 7188348"/>
              <a:gd name="connsiteY0" fmla="*/ 639959 h 640378"/>
              <a:gd name="connsiteX1" fmla="*/ 5111201 w 7188348"/>
              <a:gd name="connsiteY1" fmla="*/ 61682 h 640378"/>
              <a:gd name="connsiteX2" fmla="*/ 7188348 w 7188348"/>
              <a:gd name="connsiteY2" fmla="*/ 460025 h 640378"/>
              <a:gd name="connsiteX0" fmla="*/ 0 w 7188348"/>
              <a:gd name="connsiteY0" fmla="*/ 533775 h 534454"/>
              <a:gd name="connsiteX1" fmla="*/ 1666104 w 7188348"/>
              <a:gd name="connsiteY1" fmla="*/ 176734 h 534454"/>
              <a:gd name="connsiteX2" fmla="*/ 7188348 w 7188348"/>
              <a:gd name="connsiteY2" fmla="*/ 353841 h 534454"/>
              <a:gd name="connsiteX0" fmla="*/ 0 w 7441050"/>
              <a:gd name="connsiteY0" fmla="*/ 386096 h 465295"/>
              <a:gd name="connsiteX1" fmla="*/ 1666104 w 7441050"/>
              <a:gd name="connsiteY1" fmla="*/ 29055 h 465295"/>
              <a:gd name="connsiteX2" fmla="*/ 7441050 w 7441050"/>
              <a:gd name="connsiteY2" fmla="*/ 465295 h 465295"/>
              <a:gd name="connsiteX0" fmla="*/ 0 w 7441050"/>
              <a:gd name="connsiteY0" fmla="*/ 357371 h 436570"/>
              <a:gd name="connsiteX1" fmla="*/ 1666104 w 7441050"/>
              <a:gd name="connsiteY1" fmla="*/ 330 h 436570"/>
              <a:gd name="connsiteX2" fmla="*/ 7441050 w 7441050"/>
              <a:gd name="connsiteY2" fmla="*/ 436570 h 436570"/>
              <a:gd name="connsiteX0" fmla="*/ 0 w 7441050"/>
              <a:gd name="connsiteY0" fmla="*/ 357371 h 436570"/>
              <a:gd name="connsiteX1" fmla="*/ 3371840 w 7441050"/>
              <a:gd name="connsiteY1" fmla="*/ 330 h 436570"/>
              <a:gd name="connsiteX2" fmla="*/ 7441050 w 7441050"/>
              <a:gd name="connsiteY2" fmla="*/ 436570 h 436570"/>
              <a:gd name="connsiteX0" fmla="*/ 0 w 7409462"/>
              <a:gd name="connsiteY0" fmla="*/ 357097 h 389181"/>
              <a:gd name="connsiteX1" fmla="*/ 3371840 w 7409462"/>
              <a:gd name="connsiteY1" fmla="*/ 56 h 389181"/>
              <a:gd name="connsiteX2" fmla="*/ 7409462 w 7409462"/>
              <a:gd name="connsiteY2" fmla="*/ 389181 h 389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9462" h="389181">
                <a:moveTo>
                  <a:pt x="0" y="357097"/>
                </a:moveTo>
                <a:cubicBezTo>
                  <a:pt x="377296" y="375089"/>
                  <a:pt x="2136930" y="-5291"/>
                  <a:pt x="3371840" y="56"/>
                </a:cubicBezTo>
                <a:cubicBezTo>
                  <a:pt x="4606750" y="5403"/>
                  <a:pt x="6747926" y="59257"/>
                  <a:pt x="7409462" y="389181"/>
                </a:cubicBezTo>
              </a:path>
            </a:pathLst>
          </a:custGeom>
          <a:noFill/>
          <a:ln w="57150" cap="rnd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352057" y="669164"/>
            <a:ext cx="2983991" cy="78419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2336000"/>
              <a:gd name="connsiteY0" fmla="*/ 395501 h 395501"/>
              <a:gd name="connsiteX1" fmla="*/ 1297360 w 2336000"/>
              <a:gd name="connsiteY1" fmla="*/ 1262 h 395501"/>
              <a:gd name="connsiteX2" fmla="*/ 2336000 w 2336000"/>
              <a:gd name="connsiteY2" fmla="*/ 296431 h 395501"/>
              <a:gd name="connsiteX0" fmla="*/ 0 w 3291027"/>
              <a:gd name="connsiteY0" fmla="*/ 377768 h 377768"/>
              <a:gd name="connsiteX1" fmla="*/ 2252387 w 3291027"/>
              <a:gd name="connsiteY1" fmla="*/ 887 h 377768"/>
              <a:gd name="connsiteX2" fmla="*/ 3291027 w 3291027"/>
              <a:gd name="connsiteY2" fmla="*/ 296056 h 377768"/>
              <a:gd name="connsiteX0" fmla="*/ 0 w 3326002"/>
              <a:gd name="connsiteY0" fmla="*/ 377127 h 418461"/>
              <a:gd name="connsiteX1" fmla="*/ 2252387 w 3326002"/>
              <a:gd name="connsiteY1" fmla="*/ 246 h 418461"/>
              <a:gd name="connsiteX2" fmla="*/ 3326002 w 3326002"/>
              <a:gd name="connsiteY2" fmla="*/ 418461 h 41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26002" h="418461">
                <a:moveTo>
                  <a:pt x="0" y="377127"/>
                </a:moveTo>
                <a:cubicBezTo>
                  <a:pt x="221024" y="131933"/>
                  <a:pt x="1698053" y="-6643"/>
                  <a:pt x="2252387" y="246"/>
                </a:cubicBezTo>
                <a:cubicBezTo>
                  <a:pt x="2806721" y="7135"/>
                  <a:pt x="3268837" y="254970"/>
                  <a:pt x="3326002" y="418461"/>
                </a:cubicBezTo>
              </a:path>
            </a:pathLst>
          </a:custGeom>
          <a:noFill/>
          <a:ln w="57150" cap="rnd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1361583" y="775615"/>
            <a:ext cx="2983991" cy="784190"/>
          </a:xfrm>
          <a:custGeom>
            <a:avLst/>
            <a:gdLst>
              <a:gd name="connsiteX0" fmla="*/ 0 w 1879600"/>
              <a:gd name="connsiteY0" fmla="*/ 1483234 h 1483234"/>
              <a:gd name="connsiteX1" fmla="*/ 755650 w 1879600"/>
              <a:gd name="connsiteY1" fmla="*/ 587884 h 1483234"/>
              <a:gd name="connsiteX2" fmla="*/ 1492250 w 1879600"/>
              <a:gd name="connsiteY2" fmla="*/ 67184 h 1483234"/>
              <a:gd name="connsiteX3" fmla="*/ 1879600 w 1879600"/>
              <a:gd name="connsiteY3" fmla="*/ 22734 h 1483234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416631 h 1416631"/>
              <a:gd name="connsiteX1" fmla="*/ 755650 w 1885313"/>
              <a:gd name="connsiteY1" fmla="*/ 521281 h 1416631"/>
              <a:gd name="connsiteX2" fmla="*/ 1492250 w 1885313"/>
              <a:gd name="connsiteY2" fmla="*/ 581 h 1416631"/>
              <a:gd name="connsiteX3" fmla="*/ 1885313 w 1885313"/>
              <a:gd name="connsiteY3" fmla="*/ 614576 h 1416631"/>
              <a:gd name="connsiteX0" fmla="*/ 0 w 1885313"/>
              <a:gd name="connsiteY0" fmla="*/ 1178493 h 1178493"/>
              <a:gd name="connsiteX1" fmla="*/ 755650 w 1885313"/>
              <a:gd name="connsiteY1" fmla="*/ 283143 h 1178493"/>
              <a:gd name="connsiteX2" fmla="*/ 1060913 w 1885313"/>
              <a:gd name="connsiteY2" fmla="*/ 1563 h 1178493"/>
              <a:gd name="connsiteX3" fmla="*/ 1885313 w 1885313"/>
              <a:gd name="connsiteY3" fmla="*/ 376438 h 1178493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261470 w 1885313"/>
              <a:gd name="connsiteY1" fmla="*/ 747697 h 1185601"/>
              <a:gd name="connsiteX2" fmla="*/ 1060913 w 1885313"/>
              <a:gd name="connsiteY2" fmla="*/ 8671 h 1185601"/>
              <a:gd name="connsiteX3" fmla="*/ 1885313 w 1885313"/>
              <a:gd name="connsiteY3" fmla="*/ 383546 h 1185601"/>
              <a:gd name="connsiteX0" fmla="*/ 0 w 1885313"/>
              <a:gd name="connsiteY0" fmla="*/ 1185601 h 1185601"/>
              <a:gd name="connsiteX1" fmla="*/ 1060913 w 1885313"/>
              <a:gd name="connsiteY1" fmla="*/ 8671 h 1185601"/>
              <a:gd name="connsiteX2" fmla="*/ 1885313 w 1885313"/>
              <a:gd name="connsiteY2" fmla="*/ 383546 h 1185601"/>
              <a:gd name="connsiteX0" fmla="*/ 0 w 1885313"/>
              <a:gd name="connsiteY0" fmla="*/ 1194989 h 1194989"/>
              <a:gd name="connsiteX1" fmla="*/ 1060913 w 1885313"/>
              <a:gd name="connsiteY1" fmla="*/ 18059 h 1194989"/>
              <a:gd name="connsiteX2" fmla="*/ 1885313 w 1885313"/>
              <a:gd name="connsiteY2" fmla="*/ 392934 h 1194989"/>
              <a:gd name="connsiteX0" fmla="*/ 0 w 1885313"/>
              <a:gd name="connsiteY0" fmla="*/ 1119897 h 1119897"/>
              <a:gd name="connsiteX1" fmla="*/ 846673 w 1885313"/>
              <a:gd name="connsiteY1" fmla="*/ 22673 h 1119897"/>
              <a:gd name="connsiteX2" fmla="*/ 1885313 w 1885313"/>
              <a:gd name="connsiteY2" fmla="*/ 317842 h 1119897"/>
              <a:gd name="connsiteX0" fmla="*/ 0 w 2336000"/>
              <a:gd name="connsiteY0" fmla="*/ 395501 h 395501"/>
              <a:gd name="connsiteX1" fmla="*/ 1297360 w 2336000"/>
              <a:gd name="connsiteY1" fmla="*/ 1262 h 395501"/>
              <a:gd name="connsiteX2" fmla="*/ 2336000 w 2336000"/>
              <a:gd name="connsiteY2" fmla="*/ 296431 h 395501"/>
              <a:gd name="connsiteX0" fmla="*/ 0 w 3291027"/>
              <a:gd name="connsiteY0" fmla="*/ 377768 h 377768"/>
              <a:gd name="connsiteX1" fmla="*/ 2252387 w 3291027"/>
              <a:gd name="connsiteY1" fmla="*/ 887 h 377768"/>
              <a:gd name="connsiteX2" fmla="*/ 3291027 w 3291027"/>
              <a:gd name="connsiteY2" fmla="*/ 296056 h 377768"/>
              <a:gd name="connsiteX0" fmla="*/ 0 w 3326002"/>
              <a:gd name="connsiteY0" fmla="*/ 377127 h 418461"/>
              <a:gd name="connsiteX1" fmla="*/ 2252387 w 3326002"/>
              <a:gd name="connsiteY1" fmla="*/ 246 h 418461"/>
              <a:gd name="connsiteX2" fmla="*/ 3326002 w 3326002"/>
              <a:gd name="connsiteY2" fmla="*/ 418461 h 41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26002" h="418461">
                <a:moveTo>
                  <a:pt x="0" y="377127"/>
                </a:moveTo>
                <a:cubicBezTo>
                  <a:pt x="221024" y="131933"/>
                  <a:pt x="1698053" y="-6643"/>
                  <a:pt x="2252387" y="246"/>
                </a:cubicBezTo>
                <a:cubicBezTo>
                  <a:pt x="2806721" y="7135"/>
                  <a:pt x="3268837" y="254970"/>
                  <a:pt x="3326002" y="418461"/>
                </a:cubicBezTo>
              </a:path>
            </a:pathLst>
          </a:custGeom>
          <a:noFill/>
          <a:ln w="57150" cap="rnd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27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PDM Mics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6" t="17681" r="22320" b="19894"/>
          <a:stretch/>
        </p:blipFill>
        <p:spPr bwMode="auto">
          <a:xfrm>
            <a:off x="254000" y="2202071"/>
            <a:ext cx="3633787" cy="295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ight Arrow 3"/>
          <p:cNvSpPr/>
          <p:nvPr/>
        </p:nvSpPr>
        <p:spPr>
          <a:xfrm rot="15336187">
            <a:off x="38100" y="4635500"/>
            <a:ext cx="1168400" cy="584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625600" y="1468398"/>
            <a:ext cx="1497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Tympan</a:t>
            </a:r>
            <a:r>
              <a:rPr lang="en-US" dirty="0"/>
              <a:t> </a:t>
            </a:r>
            <a:r>
              <a:rPr lang="en-US" dirty="0" smtClean="0"/>
              <a:t>Rev C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05500" y="1468398"/>
            <a:ext cx="2690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AIC3206 Application Guide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860" r="2779" b="1"/>
          <a:stretch/>
        </p:blipFill>
        <p:spPr bwMode="auto">
          <a:xfrm>
            <a:off x="4393464" y="1821071"/>
            <a:ext cx="4754880" cy="363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ight Arrow 8"/>
          <p:cNvSpPr/>
          <p:nvPr/>
        </p:nvSpPr>
        <p:spPr>
          <a:xfrm rot="17381611">
            <a:off x="3974364" y="5273982"/>
            <a:ext cx="1168400" cy="584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3100" y="5511800"/>
            <a:ext cx="1430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MFP4 (MISO)</a:t>
            </a:r>
          </a:p>
          <a:p>
            <a:pPr algn="ctr"/>
            <a:r>
              <a:rPr lang="en-US" dirty="0" smtClean="0"/>
              <a:t>MFP3 (SCLK)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175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ADC Timing for Dig Mics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 r="5691"/>
          <a:stretch/>
        </p:blipFill>
        <p:spPr bwMode="auto">
          <a:xfrm>
            <a:off x="558799" y="1171794"/>
            <a:ext cx="5329167" cy="357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5"/>
          <a:stretch/>
        </p:blipFill>
        <p:spPr bwMode="auto">
          <a:xfrm>
            <a:off x="5103063" y="4305300"/>
            <a:ext cx="4040938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-241301" y="2273300"/>
            <a:ext cx="685800" cy="266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043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the MFP pins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093913" y="2101850"/>
            <a:ext cx="3846513" cy="2971799"/>
            <a:chOff x="558800" y="1422401"/>
            <a:chExt cx="3846513" cy="2971799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597"/>
            <a:stretch/>
          </p:blipFill>
          <p:spPr bwMode="auto">
            <a:xfrm>
              <a:off x="1204913" y="1422401"/>
              <a:ext cx="3200400" cy="2971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ight Arrow 3"/>
            <p:cNvSpPr/>
            <p:nvPr/>
          </p:nvSpPr>
          <p:spPr>
            <a:xfrm>
              <a:off x="558800" y="3098800"/>
              <a:ext cx="774700" cy="4445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Arrow 5"/>
            <p:cNvSpPr/>
            <p:nvPr/>
          </p:nvSpPr>
          <p:spPr>
            <a:xfrm>
              <a:off x="558800" y="2070100"/>
              <a:ext cx="774700" cy="4445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0687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Mic Registers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1307283"/>
            <a:ext cx="7118350" cy="271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02"/>
          <a:stretch/>
        </p:blipFill>
        <p:spPr bwMode="auto">
          <a:xfrm>
            <a:off x="762000" y="4125477"/>
            <a:ext cx="7620000" cy="2026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2260600" y="2933700"/>
            <a:ext cx="838200" cy="444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2197100" y="5087865"/>
            <a:ext cx="838200" cy="4445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680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ADC Setup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1425581"/>
            <a:ext cx="7680960" cy="3911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622300" y="3124200"/>
            <a:ext cx="863600" cy="419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622300" y="3708400"/>
            <a:ext cx="863600" cy="419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622300" y="4121150"/>
            <a:ext cx="863600" cy="4191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815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146</Words>
  <Application>Microsoft Office PowerPoint</Application>
  <PresentationFormat>On-screen Show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PDM Mics</vt:lpstr>
      <vt:lpstr>ADC Timing for Dig Mics</vt:lpstr>
      <vt:lpstr>Setting the MFP pins</vt:lpstr>
      <vt:lpstr>Digital Mic Registers</vt:lpstr>
      <vt:lpstr>ADC Setup</vt:lpstr>
      <vt:lpstr>Infineon PDM Mic Dev Kit</vt:lpstr>
    </vt:vector>
  </TitlesOfParts>
  <Company>Creare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Chip Audette</dc:creator>
  <cp:lastModifiedBy>Chip Audette</cp:lastModifiedBy>
  <cp:revision>25</cp:revision>
  <dcterms:created xsi:type="dcterms:W3CDTF">2018-12-14T19:54:50Z</dcterms:created>
  <dcterms:modified xsi:type="dcterms:W3CDTF">2019-03-08T21:06:39Z</dcterms:modified>
</cp:coreProperties>
</file>