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  <p:sldId id="257" r:id="rId3"/>
    <p:sldId id="258" r:id="rId4"/>
  </p:sldIdLst>
  <p:sldSz cx="6858000" cy="118872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22"/>
    <p:restoredTop sz="96327"/>
  </p:normalViewPr>
  <p:slideViewPr>
    <p:cSldViewPr snapToGrid="0">
      <p:cViewPr>
        <p:scale>
          <a:sx n="140" d="100"/>
          <a:sy n="140" d="100"/>
        </p:scale>
        <p:origin x="1272" y="-6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45429"/>
            <a:ext cx="5829300" cy="413850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243533"/>
            <a:ext cx="5143500" cy="286998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8241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0673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32883"/>
            <a:ext cx="1478756" cy="1007385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32883"/>
            <a:ext cx="4350544" cy="1007385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08417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15147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963549"/>
            <a:ext cx="5915025" cy="4944744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7955072"/>
            <a:ext cx="5915025" cy="2600324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5881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164417"/>
            <a:ext cx="2914650" cy="754231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164417"/>
            <a:ext cx="2914650" cy="754231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49649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32886"/>
            <a:ext cx="5915025" cy="229764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14016"/>
            <a:ext cx="2901255" cy="142811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342130"/>
            <a:ext cx="2901255" cy="638661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14016"/>
            <a:ext cx="2915543" cy="142811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342130"/>
            <a:ext cx="2915543" cy="638661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28277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23903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42122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792480"/>
            <a:ext cx="2211884" cy="277368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11539"/>
            <a:ext cx="3471863" cy="844761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566160"/>
            <a:ext cx="2211884" cy="660675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7310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792480"/>
            <a:ext cx="2211884" cy="277368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11539"/>
            <a:ext cx="3471863" cy="844761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566160"/>
            <a:ext cx="2211884" cy="660675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50314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32886"/>
            <a:ext cx="5915025" cy="229764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164417"/>
            <a:ext cx="5915025" cy="754231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017676"/>
            <a:ext cx="1543050" cy="6328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EAEF73-D529-3542-A98D-07D7E026C8B3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017676"/>
            <a:ext cx="2314575" cy="6328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017676"/>
            <a:ext cx="1543050" cy="6328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31514-5A60-2644-A2E1-475CF7E08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241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Title 108">
            <a:extLst>
              <a:ext uri="{FF2B5EF4-FFF2-40B4-BE49-F238E27FC236}">
                <a16:creationId xmlns:a16="http://schemas.microsoft.com/office/drawing/2014/main" id="{EA34E538-08FA-3235-CEBD-0188D096B8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488" y="632887"/>
            <a:ext cx="5915025" cy="812456"/>
          </a:xfrm>
        </p:spPr>
        <p:txBody>
          <a:bodyPr/>
          <a:lstStyle/>
          <a:p>
            <a:r>
              <a:rPr lang="en-US" dirty="0"/>
              <a:t>Arduino Nano - SPI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9CA4A35F-E21C-B1E3-40C9-486D97CD79A8}"/>
              </a:ext>
            </a:extLst>
          </p:cNvPr>
          <p:cNvGrpSpPr/>
          <p:nvPr/>
        </p:nvGrpSpPr>
        <p:grpSpPr>
          <a:xfrm>
            <a:off x="1010524" y="1947919"/>
            <a:ext cx="5278958" cy="7222071"/>
            <a:chOff x="1010524" y="1947919"/>
            <a:chExt cx="5278958" cy="7222071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14C2ACCE-BAF3-B959-3F5E-1C7319898E2E}"/>
                </a:ext>
              </a:extLst>
            </p:cNvPr>
            <p:cNvGrpSpPr/>
            <p:nvPr/>
          </p:nvGrpSpPr>
          <p:grpSpPr>
            <a:xfrm>
              <a:off x="1010524" y="1947919"/>
              <a:ext cx="5278958" cy="7222071"/>
              <a:chOff x="1010524" y="1947919"/>
              <a:chExt cx="5278958" cy="7222071"/>
            </a:xfrm>
          </p:grpSpPr>
          <p:sp>
            <p:nvSpPr>
              <p:cNvPr id="350" name="Rectangle 349">
                <a:extLst>
                  <a:ext uri="{FF2B5EF4-FFF2-40B4-BE49-F238E27FC236}">
                    <a16:creationId xmlns:a16="http://schemas.microsoft.com/office/drawing/2014/main" id="{5F8C542C-6040-1605-AC34-5922167DA222}"/>
                  </a:ext>
                </a:extLst>
              </p:cNvPr>
              <p:cNvSpPr/>
              <p:nvPr/>
            </p:nvSpPr>
            <p:spPr>
              <a:xfrm>
                <a:off x="3073547" y="2329188"/>
                <a:ext cx="95951" cy="99753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Rectangle 353">
                <a:extLst>
                  <a:ext uri="{FF2B5EF4-FFF2-40B4-BE49-F238E27FC236}">
                    <a16:creationId xmlns:a16="http://schemas.microsoft.com/office/drawing/2014/main" id="{4E622F90-65A2-4C14-E758-901BCCABF3AF}"/>
                  </a:ext>
                </a:extLst>
              </p:cNvPr>
              <p:cNvSpPr/>
              <p:nvPr/>
            </p:nvSpPr>
            <p:spPr>
              <a:xfrm>
                <a:off x="3073546" y="2442508"/>
                <a:ext cx="95951" cy="99753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10" name="Group 209">
                <a:extLst>
                  <a:ext uri="{FF2B5EF4-FFF2-40B4-BE49-F238E27FC236}">
                    <a16:creationId xmlns:a16="http://schemas.microsoft.com/office/drawing/2014/main" id="{D79D850D-ABCD-3A20-D1F8-3E29E3B13AF0}"/>
                  </a:ext>
                </a:extLst>
              </p:cNvPr>
              <p:cNvGrpSpPr/>
              <p:nvPr/>
            </p:nvGrpSpPr>
            <p:grpSpPr>
              <a:xfrm>
                <a:off x="1010524" y="3409566"/>
                <a:ext cx="5074928" cy="4724851"/>
                <a:chOff x="6096001" y="1448549"/>
                <a:chExt cx="5074928" cy="4724851"/>
              </a:xfrm>
            </p:grpSpPr>
            <p:sp>
              <p:nvSpPr>
                <p:cNvPr id="211" name="Rectangle 210">
                  <a:extLst>
                    <a:ext uri="{FF2B5EF4-FFF2-40B4-BE49-F238E27FC236}">
                      <a16:creationId xmlns:a16="http://schemas.microsoft.com/office/drawing/2014/main" id="{F8E295E7-BFC9-0707-C2D4-BEB90D7FD026}"/>
                    </a:ext>
                  </a:extLst>
                </p:cNvPr>
                <p:cNvSpPr/>
                <p:nvPr/>
              </p:nvSpPr>
              <p:spPr>
                <a:xfrm rot="16200000">
                  <a:off x="6312910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PB4</a:t>
                  </a:r>
                </a:p>
              </p:txBody>
            </p:sp>
            <p:sp>
              <p:nvSpPr>
                <p:cNvPr id="212" name="Rectangle 211">
                  <a:extLst>
                    <a:ext uri="{FF2B5EF4-FFF2-40B4-BE49-F238E27FC236}">
                      <a16:creationId xmlns:a16="http://schemas.microsoft.com/office/drawing/2014/main" id="{FEAFEF1D-CCD5-4256-CDE3-6D38138AD16A}"/>
                    </a:ext>
                  </a:extLst>
                </p:cNvPr>
                <p:cNvSpPr/>
                <p:nvPr/>
              </p:nvSpPr>
              <p:spPr>
                <a:xfrm rot="16200000">
                  <a:off x="6603909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PB3</a:t>
                  </a:r>
                </a:p>
              </p:txBody>
            </p:sp>
            <p:sp>
              <p:nvSpPr>
                <p:cNvPr id="213" name="Rectangle 212">
                  <a:extLst>
                    <a:ext uri="{FF2B5EF4-FFF2-40B4-BE49-F238E27FC236}">
                      <a16:creationId xmlns:a16="http://schemas.microsoft.com/office/drawing/2014/main" id="{1C60F839-589E-4A16-236E-BF351E1DFBA8}"/>
                    </a:ext>
                  </a:extLst>
                </p:cNvPr>
                <p:cNvSpPr/>
                <p:nvPr/>
              </p:nvSpPr>
              <p:spPr>
                <a:xfrm rot="16200000">
                  <a:off x="6895796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PB2</a:t>
                  </a:r>
                </a:p>
              </p:txBody>
            </p:sp>
            <p:sp>
              <p:nvSpPr>
                <p:cNvPr id="214" name="Rectangle 213">
                  <a:extLst>
                    <a:ext uri="{FF2B5EF4-FFF2-40B4-BE49-F238E27FC236}">
                      <a16:creationId xmlns:a16="http://schemas.microsoft.com/office/drawing/2014/main" id="{C749A151-1BC2-2505-A321-8D05F6B68D89}"/>
                    </a:ext>
                  </a:extLst>
                </p:cNvPr>
                <p:cNvSpPr/>
                <p:nvPr/>
              </p:nvSpPr>
              <p:spPr>
                <a:xfrm rot="16200000">
                  <a:off x="7182601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PB1</a:t>
                  </a:r>
                </a:p>
              </p:txBody>
            </p:sp>
            <p:sp>
              <p:nvSpPr>
                <p:cNvPr id="215" name="Rectangle 214">
                  <a:extLst>
                    <a:ext uri="{FF2B5EF4-FFF2-40B4-BE49-F238E27FC236}">
                      <a16:creationId xmlns:a16="http://schemas.microsoft.com/office/drawing/2014/main" id="{2BE3D234-EDC7-9561-6DCF-A27B39B30730}"/>
                    </a:ext>
                  </a:extLst>
                </p:cNvPr>
                <p:cNvSpPr/>
                <p:nvPr/>
              </p:nvSpPr>
              <p:spPr>
                <a:xfrm rot="16200000">
                  <a:off x="7470778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PB0</a:t>
                  </a:r>
                </a:p>
              </p:txBody>
            </p:sp>
            <p:sp>
              <p:nvSpPr>
                <p:cNvPr id="216" name="Rectangle 215">
                  <a:extLst>
                    <a:ext uri="{FF2B5EF4-FFF2-40B4-BE49-F238E27FC236}">
                      <a16:creationId xmlns:a16="http://schemas.microsoft.com/office/drawing/2014/main" id="{CFA99D70-E042-E2CA-C737-E0121D6C9FE8}"/>
                    </a:ext>
                  </a:extLst>
                </p:cNvPr>
                <p:cNvSpPr/>
                <p:nvPr/>
              </p:nvSpPr>
              <p:spPr>
                <a:xfrm rot="16200000">
                  <a:off x="7763732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PD7</a:t>
                  </a:r>
                </a:p>
              </p:txBody>
            </p:sp>
            <p:sp>
              <p:nvSpPr>
                <p:cNvPr id="217" name="Rectangle 216">
                  <a:extLst>
                    <a:ext uri="{FF2B5EF4-FFF2-40B4-BE49-F238E27FC236}">
                      <a16:creationId xmlns:a16="http://schemas.microsoft.com/office/drawing/2014/main" id="{1C67711B-C021-B3A3-00AB-7A1D531BE5BE}"/>
                    </a:ext>
                  </a:extLst>
                </p:cNvPr>
                <p:cNvSpPr/>
                <p:nvPr/>
              </p:nvSpPr>
              <p:spPr>
                <a:xfrm rot="16200000">
                  <a:off x="8056280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PD6</a:t>
                  </a:r>
                </a:p>
              </p:txBody>
            </p:sp>
            <p:sp>
              <p:nvSpPr>
                <p:cNvPr id="218" name="Rectangle 217">
                  <a:extLst>
                    <a:ext uri="{FF2B5EF4-FFF2-40B4-BE49-F238E27FC236}">
                      <a16:creationId xmlns:a16="http://schemas.microsoft.com/office/drawing/2014/main" id="{69C9BA7A-D0F4-8050-B4AA-F37107B10CB9}"/>
                    </a:ext>
                  </a:extLst>
                </p:cNvPr>
                <p:cNvSpPr/>
                <p:nvPr/>
              </p:nvSpPr>
              <p:spPr>
                <a:xfrm rot="16200000">
                  <a:off x="8343557" y="1629854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PD5</a:t>
                  </a:r>
                </a:p>
              </p:txBody>
            </p:sp>
            <p:sp>
              <p:nvSpPr>
                <p:cNvPr id="219" name="Rectangle 218">
                  <a:extLst>
                    <a:ext uri="{FF2B5EF4-FFF2-40B4-BE49-F238E27FC236}">
                      <a16:creationId xmlns:a16="http://schemas.microsoft.com/office/drawing/2014/main" id="{E59796B1-A83F-5526-8338-FB7F34801107}"/>
                    </a:ext>
                  </a:extLst>
                </p:cNvPr>
                <p:cNvSpPr/>
                <p:nvPr/>
              </p:nvSpPr>
              <p:spPr>
                <a:xfrm rot="16200000">
                  <a:off x="8628804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PD4</a:t>
                  </a:r>
                </a:p>
              </p:txBody>
            </p:sp>
            <p:sp>
              <p:nvSpPr>
                <p:cNvPr id="220" name="Rectangle 219">
                  <a:extLst>
                    <a:ext uri="{FF2B5EF4-FFF2-40B4-BE49-F238E27FC236}">
                      <a16:creationId xmlns:a16="http://schemas.microsoft.com/office/drawing/2014/main" id="{62CCA926-448E-0567-0D7D-D376A8EBA894}"/>
                    </a:ext>
                  </a:extLst>
                </p:cNvPr>
                <p:cNvSpPr/>
                <p:nvPr/>
              </p:nvSpPr>
              <p:spPr>
                <a:xfrm rot="16200000">
                  <a:off x="8919639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PD3</a:t>
                  </a:r>
                </a:p>
              </p:txBody>
            </p:sp>
            <p:sp>
              <p:nvSpPr>
                <p:cNvPr id="221" name="Rectangle 220">
                  <a:extLst>
                    <a:ext uri="{FF2B5EF4-FFF2-40B4-BE49-F238E27FC236}">
                      <a16:creationId xmlns:a16="http://schemas.microsoft.com/office/drawing/2014/main" id="{49DC5B6E-DB7B-B9C5-B33D-8E45EB611CE9}"/>
                    </a:ext>
                  </a:extLst>
                </p:cNvPr>
                <p:cNvSpPr/>
                <p:nvPr/>
              </p:nvSpPr>
              <p:spPr>
                <a:xfrm rot="16200000">
                  <a:off x="9210933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PD2</a:t>
                  </a:r>
                </a:p>
              </p:txBody>
            </p:sp>
            <p:sp>
              <p:nvSpPr>
                <p:cNvPr id="222" name="Rectangle 221">
                  <a:extLst>
                    <a:ext uri="{FF2B5EF4-FFF2-40B4-BE49-F238E27FC236}">
                      <a16:creationId xmlns:a16="http://schemas.microsoft.com/office/drawing/2014/main" id="{6FBB746B-C3D8-1582-4E47-F33A4757B44F}"/>
                    </a:ext>
                  </a:extLst>
                </p:cNvPr>
                <p:cNvSpPr/>
                <p:nvPr/>
              </p:nvSpPr>
              <p:spPr>
                <a:xfrm rot="16200000">
                  <a:off x="10078533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PD0</a:t>
                  </a:r>
                </a:p>
              </p:txBody>
            </p:sp>
            <p:sp>
              <p:nvSpPr>
                <p:cNvPr id="223" name="Rectangle 222">
                  <a:extLst>
                    <a:ext uri="{FF2B5EF4-FFF2-40B4-BE49-F238E27FC236}">
                      <a16:creationId xmlns:a16="http://schemas.microsoft.com/office/drawing/2014/main" id="{A6567CCE-90B5-9B4D-5382-F184DA1D7DF7}"/>
                    </a:ext>
                  </a:extLst>
                </p:cNvPr>
                <p:cNvSpPr/>
                <p:nvPr/>
              </p:nvSpPr>
              <p:spPr>
                <a:xfrm rot="16200000">
                  <a:off x="10362678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PD1</a:t>
                  </a:r>
                </a:p>
              </p:txBody>
            </p:sp>
            <p:sp>
              <p:nvSpPr>
                <p:cNvPr id="224" name="Rectangle 223">
                  <a:extLst>
                    <a:ext uri="{FF2B5EF4-FFF2-40B4-BE49-F238E27FC236}">
                      <a16:creationId xmlns:a16="http://schemas.microsoft.com/office/drawing/2014/main" id="{1B6F3403-994F-60A2-A2BE-A23E4AD16513}"/>
                    </a:ext>
                  </a:extLst>
                </p:cNvPr>
                <p:cNvSpPr/>
                <p:nvPr/>
              </p:nvSpPr>
              <p:spPr>
                <a:xfrm rot="16200000">
                  <a:off x="9783663" y="1628875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PC6</a:t>
                  </a:r>
                </a:p>
              </p:txBody>
            </p:sp>
            <p:sp>
              <p:nvSpPr>
                <p:cNvPr id="225" name="Rectangle 224">
                  <a:extLst>
                    <a:ext uri="{FF2B5EF4-FFF2-40B4-BE49-F238E27FC236}">
                      <a16:creationId xmlns:a16="http://schemas.microsoft.com/office/drawing/2014/main" id="{59C60BEE-FF91-2E34-B977-1E12299C3B21}"/>
                    </a:ext>
                  </a:extLst>
                </p:cNvPr>
                <p:cNvSpPr/>
                <p:nvPr/>
              </p:nvSpPr>
              <p:spPr>
                <a:xfrm rot="16200000">
                  <a:off x="6312909" y="5675051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PB5</a:t>
                  </a:r>
                </a:p>
              </p:txBody>
            </p:sp>
            <p:sp>
              <p:nvSpPr>
                <p:cNvPr id="226" name="Rectangle 225">
                  <a:extLst>
                    <a:ext uri="{FF2B5EF4-FFF2-40B4-BE49-F238E27FC236}">
                      <a16:creationId xmlns:a16="http://schemas.microsoft.com/office/drawing/2014/main" id="{8C55249B-E17E-47B0-E8BC-E5EDF5131775}"/>
                    </a:ext>
                  </a:extLst>
                </p:cNvPr>
                <p:cNvSpPr/>
                <p:nvPr/>
              </p:nvSpPr>
              <p:spPr>
                <a:xfrm rot="16200000">
                  <a:off x="7182600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PC0</a:t>
                  </a:r>
                </a:p>
              </p:txBody>
            </p:sp>
            <p:sp>
              <p:nvSpPr>
                <p:cNvPr id="227" name="Rectangle 226">
                  <a:extLst>
                    <a:ext uri="{FF2B5EF4-FFF2-40B4-BE49-F238E27FC236}">
                      <a16:creationId xmlns:a16="http://schemas.microsoft.com/office/drawing/2014/main" id="{B74D817C-B3EC-4A48-CFD4-2EC87A966F2D}"/>
                    </a:ext>
                  </a:extLst>
                </p:cNvPr>
                <p:cNvSpPr/>
                <p:nvPr/>
              </p:nvSpPr>
              <p:spPr>
                <a:xfrm rot="16200000">
                  <a:off x="7470777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PC1</a:t>
                  </a:r>
                </a:p>
              </p:txBody>
            </p:sp>
            <p:sp>
              <p:nvSpPr>
                <p:cNvPr id="228" name="Rectangle 227">
                  <a:extLst>
                    <a:ext uri="{FF2B5EF4-FFF2-40B4-BE49-F238E27FC236}">
                      <a16:creationId xmlns:a16="http://schemas.microsoft.com/office/drawing/2014/main" id="{BAD185BE-0D8C-33EA-0019-E25FD3CE3A1C}"/>
                    </a:ext>
                  </a:extLst>
                </p:cNvPr>
                <p:cNvSpPr/>
                <p:nvPr/>
              </p:nvSpPr>
              <p:spPr>
                <a:xfrm rot="16200000">
                  <a:off x="7763731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PC2</a:t>
                  </a:r>
                </a:p>
              </p:txBody>
            </p:sp>
            <p:sp>
              <p:nvSpPr>
                <p:cNvPr id="229" name="Rectangle 228">
                  <a:extLst>
                    <a:ext uri="{FF2B5EF4-FFF2-40B4-BE49-F238E27FC236}">
                      <a16:creationId xmlns:a16="http://schemas.microsoft.com/office/drawing/2014/main" id="{64F38B03-EAC7-F872-DE5A-608BB9ECB59F}"/>
                    </a:ext>
                  </a:extLst>
                </p:cNvPr>
                <p:cNvSpPr/>
                <p:nvPr/>
              </p:nvSpPr>
              <p:spPr>
                <a:xfrm rot="16200000">
                  <a:off x="8056279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PC3</a:t>
                  </a:r>
                </a:p>
              </p:txBody>
            </p:sp>
            <p:sp>
              <p:nvSpPr>
                <p:cNvPr id="230" name="Rectangle 229">
                  <a:extLst>
                    <a:ext uri="{FF2B5EF4-FFF2-40B4-BE49-F238E27FC236}">
                      <a16:creationId xmlns:a16="http://schemas.microsoft.com/office/drawing/2014/main" id="{255BAE45-3E72-6B90-885C-0F8DCDBB9F9B}"/>
                    </a:ext>
                  </a:extLst>
                </p:cNvPr>
                <p:cNvSpPr/>
                <p:nvPr/>
              </p:nvSpPr>
              <p:spPr>
                <a:xfrm rot="16200000">
                  <a:off x="8343556" y="5674577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PC4</a:t>
                  </a:r>
                </a:p>
              </p:txBody>
            </p:sp>
            <p:sp>
              <p:nvSpPr>
                <p:cNvPr id="231" name="Rectangle 230">
                  <a:extLst>
                    <a:ext uri="{FF2B5EF4-FFF2-40B4-BE49-F238E27FC236}">
                      <a16:creationId xmlns:a16="http://schemas.microsoft.com/office/drawing/2014/main" id="{283C4687-B8F3-6EDE-1E5E-2CACB06CA155}"/>
                    </a:ext>
                  </a:extLst>
                </p:cNvPr>
                <p:cNvSpPr/>
                <p:nvPr/>
              </p:nvSpPr>
              <p:spPr>
                <a:xfrm rot="16200000">
                  <a:off x="9783662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PC6</a:t>
                  </a:r>
                </a:p>
              </p:txBody>
            </p:sp>
            <p:sp>
              <p:nvSpPr>
                <p:cNvPr id="232" name="Rectangle 231">
                  <a:extLst>
                    <a:ext uri="{FF2B5EF4-FFF2-40B4-BE49-F238E27FC236}">
                      <a16:creationId xmlns:a16="http://schemas.microsoft.com/office/drawing/2014/main" id="{DAA0CACA-6ED1-EDD9-E76B-4533222AB7F3}"/>
                    </a:ext>
                  </a:extLst>
                </p:cNvPr>
                <p:cNvSpPr/>
                <p:nvPr/>
              </p:nvSpPr>
              <p:spPr>
                <a:xfrm rot="16200000">
                  <a:off x="8628269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PC5</a:t>
                  </a:r>
                </a:p>
              </p:txBody>
            </p:sp>
            <p:grpSp>
              <p:nvGrpSpPr>
                <p:cNvPr id="233" name="Group 232">
                  <a:extLst>
                    <a:ext uri="{FF2B5EF4-FFF2-40B4-BE49-F238E27FC236}">
                      <a16:creationId xmlns:a16="http://schemas.microsoft.com/office/drawing/2014/main" id="{051D4EB8-8FC7-4B44-65D1-2726D63DEB75}"/>
                    </a:ext>
                  </a:extLst>
                </p:cNvPr>
                <p:cNvGrpSpPr/>
                <p:nvPr/>
              </p:nvGrpSpPr>
              <p:grpSpPr>
                <a:xfrm>
                  <a:off x="6096001" y="2073294"/>
                  <a:ext cx="5074928" cy="3669061"/>
                  <a:chOff x="6096001" y="2073294"/>
                  <a:chExt cx="5074928" cy="3669061"/>
                </a:xfrm>
              </p:grpSpPr>
              <p:grpSp>
                <p:nvGrpSpPr>
                  <p:cNvPr id="234" name="Group 233">
                    <a:extLst>
                      <a:ext uri="{FF2B5EF4-FFF2-40B4-BE49-F238E27FC236}">
                        <a16:creationId xmlns:a16="http://schemas.microsoft.com/office/drawing/2014/main" id="{C0849969-0631-8996-7B45-C3C79C384139}"/>
                      </a:ext>
                    </a:extLst>
                  </p:cNvPr>
                  <p:cNvGrpSpPr/>
                  <p:nvPr/>
                </p:nvGrpSpPr>
                <p:grpSpPr>
                  <a:xfrm rot="16200000">
                    <a:off x="7619154" y="1208690"/>
                    <a:ext cx="2028621" cy="5074928"/>
                    <a:chOff x="7785187" y="1853986"/>
                    <a:chExt cx="1377863" cy="3446951"/>
                  </a:xfrm>
                </p:grpSpPr>
                <p:sp>
                  <p:nvSpPr>
                    <p:cNvPr id="265" name="Rectangle 264">
                      <a:extLst>
                        <a:ext uri="{FF2B5EF4-FFF2-40B4-BE49-F238E27FC236}">
                          <a16:creationId xmlns:a16="http://schemas.microsoft.com/office/drawing/2014/main" id="{EF7800E4-A013-5F96-65A6-0A51395E724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85187" y="1918909"/>
                      <a:ext cx="1377863" cy="3382028"/>
                    </a:xfrm>
                    <a:prstGeom prst="rect">
                      <a:avLst/>
                    </a:prstGeom>
                    <a:solidFill>
                      <a:srgbClr val="007F7F"/>
                    </a:solidFill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66" name="Oval 265">
                      <a:extLst>
                        <a:ext uri="{FF2B5EF4-FFF2-40B4-BE49-F238E27FC236}">
                          <a16:creationId xmlns:a16="http://schemas.microsoft.com/office/drawing/2014/main" id="{37BE3265-8B27-A2C4-5D8F-4DAB4893F10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1976059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67" name="Oval 266">
                      <a:extLst>
                        <a:ext uri="{FF2B5EF4-FFF2-40B4-BE49-F238E27FC236}">
                          <a16:creationId xmlns:a16="http://schemas.microsoft.com/office/drawing/2014/main" id="{F813FAA2-3170-24C5-AC27-9142D0B930A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1976059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68" name="Oval 267">
                      <a:extLst>
                        <a:ext uri="{FF2B5EF4-FFF2-40B4-BE49-F238E27FC236}">
                          <a16:creationId xmlns:a16="http://schemas.microsoft.com/office/drawing/2014/main" id="{63538896-4F0A-3DC3-2F8D-FABE53537AD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51176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69" name="Oval 268">
                      <a:extLst>
                        <a:ext uri="{FF2B5EF4-FFF2-40B4-BE49-F238E27FC236}">
                          <a16:creationId xmlns:a16="http://schemas.microsoft.com/office/drawing/2014/main" id="{A46AECB3-6716-7ADC-265A-BEBF5DDCF51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51176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0" name="Oval 269">
                      <a:extLst>
                        <a:ext uri="{FF2B5EF4-FFF2-40B4-BE49-F238E27FC236}">
                          <a16:creationId xmlns:a16="http://schemas.microsoft.com/office/drawing/2014/main" id="{3C1E461F-508D-9E16-22E0-3B163481421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16770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1" name="Oval 270">
                      <a:extLst>
                        <a:ext uri="{FF2B5EF4-FFF2-40B4-BE49-F238E27FC236}">
                          <a16:creationId xmlns:a16="http://schemas.microsoft.com/office/drawing/2014/main" id="{48B98A41-1F5F-99B9-7C22-ECB26E95A53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16770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2" name="Oval 271">
                      <a:extLst>
                        <a:ext uri="{FF2B5EF4-FFF2-40B4-BE49-F238E27FC236}">
                          <a16:creationId xmlns:a16="http://schemas.microsoft.com/office/drawing/2014/main" id="{1596BE27-CB2A-E8D6-1D7A-0381EC112EE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36455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3" name="Oval 272">
                      <a:extLst>
                        <a:ext uri="{FF2B5EF4-FFF2-40B4-BE49-F238E27FC236}">
                          <a16:creationId xmlns:a16="http://schemas.microsoft.com/office/drawing/2014/main" id="{7C5266A2-44BD-2270-5741-62C86D79958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36455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4" name="Oval 273">
                      <a:extLst>
                        <a:ext uri="{FF2B5EF4-FFF2-40B4-BE49-F238E27FC236}">
                          <a16:creationId xmlns:a16="http://schemas.microsoft.com/office/drawing/2014/main" id="{3C8BAF74-9F6F-75C6-0E75-FB7E1EF8019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56140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5" name="Oval 274">
                      <a:extLst>
                        <a:ext uri="{FF2B5EF4-FFF2-40B4-BE49-F238E27FC236}">
                          <a16:creationId xmlns:a16="http://schemas.microsoft.com/office/drawing/2014/main" id="{9AFF6E61-C534-064F-4376-EAEEBCD0152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56140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6" name="Oval 275">
                      <a:extLst>
                        <a:ext uri="{FF2B5EF4-FFF2-40B4-BE49-F238E27FC236}">
                          <a16:creationId xmlns:a16="http://schemas.microsoft.com/office/drawing/2014/main" id="{D3F8001A-D4D0-A4BE-D375-B2D10680A3E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75825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7" name="Oval 276">
                      <a:extLst>
                        <a:ext uri="{FF2B5EF4-FFF2-40B4-BE49-F238E27FC236}">
                          <a16:creationId xmlns:a16="http://schemas.microsoft.com/office/drawing/2014/main" id="{4C0B138B-AB88-C338-5CC2-6688FE76FD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75825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8" name="Oval 277">
                      <a:extLst>
                        <a:ext uri="{FF2B5EF4-FFF2-40B4-BE49-F238E27FC236}">
                          <a16:creationId xmlns:a16="http://schemas.microsoft.com/office/drawing/2014/main" id="{C2D1C380-4835-AFDB-BF03-9353EF39999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95530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9" name="Oval 278">
                      <a:extLst>
                        <a:ext uri="{FF2B5EF4-FFF2-40B4-BE49-F238E27FC236}">
                          <a16:creationId xmlns:a16="http://schemas.microsoft.com/office/drawing/2014/main" id="{DC2BAB3A-B6D3-D626-E4CC-31B89CB505A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95530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0" name="Oval 279">
                      <a:extLst>
                        <a:ext uri="{FF2B5EF4-FFF2-40B4-BE49-F238E27FC236}">
                          <a16:creationId xmlns:a16="http://schemas.microsoft.com/office/drawing/2014/main" id="{09E76AB1-D207-EB4E-B426-39CA02A52DD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15215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1" name="Oval 280">
                      <a:extLst>
                        <a:ext uri="{FF2B5EF4-FFF2-40B4-BE49-F238E27FC236}">
                          <a16:creationId xmlns:a16="http://schemas.microsoft.com/office/drawing/2014/main" id="{68B8E8BD-C15A-39D9-295F-6F910320094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15215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2" name="Oval 281">
                      <a:extLst>
                        <a:ext uri="{FF2B5EF4-FFF2-40B4-BE49-F238E27FC236}">
                          <a16:creationId xmlns:a16="http://schemas.microsoft.com/office/drawing/2014/main" id="{BF18BD3C-9DF8-B33D-E26A-A574C0F5D33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34900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3" name="Oval 282">
                      <a:extLst>
                        <a:ext uri="{FF2B5EF4-FFF2-40B4-BE49-F238E27FC236}">
                          <a16:creationId xmlns:a16="http://schemas.microsoft.com/office/drawing/2014/main" id="{2CD3C382-50EA-920A-59BD-57188A5F718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34900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4" name="Oval 283">
                      <a:extLst>
                        <a:ext uri="{FF2B5EF4-FFF2-40B4-BE49-F238E27FC236}">
                          <a16:creationId xmlns:a16="http://schemas.microsoft.com/office/drawing/2014/main" id="{2CB6C632-BA46-510D-846F-2AA9CE90303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54585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5" name="Oval 284">
                      <a:extLst>
                        <a:ext uri="{FF2B5EF4-FFF2-40B4-BE49-F238E27FC236}">
                          <a16:creationId xmlns:a16="http://schemas.microsoft.com/office/drawing/2014/main" id="{EB811388-B9DE-8508-95E8-4A8EC9F37E9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54585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6" name="Oval 285">
                      <a:extLst>
                        <a:ext uri="{FF2B5EF4-FFF2-40B4-BE49-F238E27FC236}">
                          <a16:creationId xmlns:a16="http://schemas.microsoft.com/office/drawing/2014/main" id="{B2C9D764-8CB5-983C-D5F5-E613B6C95B8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73952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7" name="Oval 286">
                      <a:extLst>
                        <a:ext uri="{FF2B5EF4-FFF2-40B4-BE49-F238E27FC236}">
                          <a16:creationId xmlns:a16="http://schemas.microsoft.com/office/drawing/2014/main" id="{9B4E5C7D-C4D9-E3DC-E370-48E0D6F762E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73952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8" name="Oval 287">
                      <a:extLst>
                        <a:ext uri="{FF2B5EF4-FFF2-40B4-BE49-F238E27FC236}">
                          <a16:creationId xmlns:a16="http://schemas.microsoft.com/office/drawing/2014/main" id="{88D28B3F-7ED9-AE5C-AD75-7DF8ACDCF1E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93637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9" name="Oval 288">
                      <a:extLst>
                        <a:ext uri="{FF2B5EF4-FFF2-40B4-BE49-F238E27FC236}">
                          <a16:creationId xmlns:a16="http://schemas.microsoft.com/office/drawing/2014/main" id="{4EBD1E5F-C8AF-953F-12D4-D7D71A9ABB8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93637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0" name="Oval 289">
                      <a:extLst>
                        <a:ext uri="{FF2B5EF4-FFF2-40B4-BE49-F238E27FC236}">
                          <a16:creationId xmlns:a16="http://schemas.microsoft.com/office/drawing/2014/main" id="{0E88D37F-A38C-14B5-D396-937B32AF6DC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13322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1" name="Oval 290">
                      <a:extLst>
                        <a:ext uri="{FF2B5EF4-FFF2-40B4-BE49-F238E27FC236}">
                          <a16:creationId xmlns:a16="http://schemas.microsoft.com/office/drawing/2014/main" id="{A7C07509-F94A-2C74-89DF-EF03BC6E77F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13322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2" name="Oval 291">
                      <a:extLst>
                        <a:ext uri="{FF2B5EF4-FFF2-40B4-BE49-F238E27FC236}">
                          <a16:creationId xmlns:a16="http://schemas.microsoft.com/office/drawing/2014/main" id="{DCF859C3-9538-0816-4002-945AC7DDD98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3302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3" name="Oval 292">
                      <a:extLst>
                        <a:ext uri="{FF2B5EF4-FFF2-40B4-BE49-F238E27FC236}">
                          <a16:creationId xmlns:a16="http://schemas.microsoft.com/office/drawing/2014/main" id="{5A47E0AB-81CF-993E-8651-DBF947B64E4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3302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4" name="Oval 293">
                      <a:extLst>
                        <a:ext uri="{FF2B5EF4-FFF2-40B4-BE49-F238E27FC236}">
                          <a16:creationId xmlns:a16="http://schemas.microsoft.com/office/drawing/2014/main" id="{94D64DA9-6367-9786-1DB1-10A64F86697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52712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5" name="Oval 294">
                      <a:extLst>
                        <a:ext uri="{FF2B5EF4-FFF2-40B4-BE49-F238E27FC236}">
                          <a16:creationId xmlns:a16="http://schemas.microsoft.com/office/drawing/2014/main" id="{C7E657AE-624F-72B1-F019-6AD25A4EF0F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52712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6" name="Oval 295">
                      <a:extLst>
                        <a:ext uri="{FF2B5EF4-FFF2-40B4-BE49-F238E27FC236}">
                          <a16:creationId xmlns:a16="http://schemas.microsoft.com/office/drawing/2014/main" id="{1987029C-819B-939D-1AFA-0B4964A88CB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7239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7" name="Oval 296">
                      <a:extLst>
                        <a:ext uri="{FF2B5EF4-FFF2-40B4-BE49-F238E27FC236}">
                          <a16:creationId xmlns:a16="http://schemas.microsoft.com/office/drawing/2014/main" id="{0BDD618B-EDF7-302A-EC08-56AE5647AD3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7239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8" name="Oval 297">
                      <a:extLst>
                        <a:ext uri="{FF2B5EF4-FFF2-40B4-BE49-F238E27FC236}">
                          <a16:creationId xmlns:a16="http://schemas.microsoft.com/office/drawing/2014/main" id="{91335B7D-5CBB-94C3-C794-72055B8B231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92082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9" name="Oval 298">
                      <a:extLst>
                        <a:ext uri="{FF2B5EF4-FFF2-40B4-BE49-F238E27FC236}">
                          <a16:creationId xmlns:a16="http://schemas.microsoft.com/office/drawing/2014/main" id="{198D0596-35AD-F3D7-341D-1590C7D8BC5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92082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0" name="Rectangle 299">
                      <a:extLst>
                        <a:ext uri="{FF2B5EF4-FFF2-40B4-BE49-F238E27FC236}">
                          <a16:creationId xmlns:a16="http://schemas.microsoft.com/office/drawing/2014/main" id="{DE074AB3-0169-A889-6A60-18ACA6541AA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36134" y="1853986"/>
                      <a:ext cx="673100" cy="627437"/>
                    </a:xfrm>
                    <a:prstGeom prst="rect">
                      <a:avLst/>
                    </a:prstGeom>
                    <a:solidFill>
                      <a:schemeClr val="bg1">
                        <a:lumMod val="85000"/>
                      </a:schemeClr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1" name="Diamond 300">
                      <a:extLst>
                        <a:ext uri="{FF2B5EF4-FFF2-40B4-BE49-F238E27FC236}">
                          <a16:creationId xmlns:a16="http://schemas.microsoft.com/office/drawing/2014/main" id="{36C7BFFF-6E10-E1AA-6487-9B7F3796C4A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77311" y="2888037"/>
                      <a:ext cx="590746" cy="590746"/>
                    </a:xfrm>
                    <a:prstGeom prst="diamond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bg1">
                          <a:lumMod val="8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2" name="Rectangle 301">
                      <a:extLst>
                        <a:ext uri="{FF2B5EF4-FFF2-40B4-BE49-F238E27FC236}">
                          <a16:creationId xmlns:a16="http://schemas.microsoft.com/office/drawing/2014/main" id="{9B23DE1A-947F-93B5-7FCB-652782ECC7C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39465" y="4066159"/>
                      <a:ext cx="101600" cy="264114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>
                      <a:solidFill>
                        <a:srgbClr val="C000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3" name="Rectangle 302">
                      <a:extLst>
                        <a:ext uri="{FF2B5EF4-FFF2-40B4-BE49-F238E27FC236}">
                          <a16:creationId xmlns:a16="http://schemas.microsoft.com/office/drawing/2014/main" id="{AF55B1A9-91E7-5BC9-D450-7D7009E7ADB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33238" y="4066159"/>
                      <a:ext cx="101600" cy="264114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>
                      <a:solidFill>
                        <a:srgbClr val="C000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4" name="Rectangle 303">
                      <a:extLst>
                        <a:ext uri="{FF2B5EF4-FFF2-40B4-BE49-F238E27FC236}">
                          <a16:creationId xmlns:a16="http://schemas.microsoft.com/office/drawing/2014/main" id="{DFBD4E3C-D7D1-7D5D-67D6-625C71A21F0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09549" y="4066159"/>
                      <a:ext cx="101600" cy="264114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>
                      <a:solidFill>
                        <a:srgbClr val="C000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5" name="Rectangle 304">
                      <a:extLst>
                        <a:ext uri="{FF2B5EF4-FFF2-40B4-BE49-F238E27FC236}">
                          <a16:creationId xmlns:a16="http://schemas.microsoft.com/office/drawing/2014/main" id="{1C288F16-21AA-B5D8-01FF-0CA2B43EE4A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703322" y="4066159"/>
                      <a:ext cx="101600" cy="264114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>
                      <a:solidFill>
                        <a:srgbClr val="C000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6" name="Rectangle 305">
                      <a:extLst>
                        <a:ext uri="{FF2B5EF4-FFF2-40B4-BE49-F238E27FC236}">
                          <a16:creationId xmlns:a16="http://schemas.microsoft.com/office/drawing/2014/main" id="{7D2EDD72-C77F-B110-06AA-D1186A8004D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71157" y="4914251"/>
                      <a:ext cx="596900" cy="380114"/>
                    </a:xfrm>
                    <a:prstGeom prst="rect">
                      <a:avLst/>
                    </a:pr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</p:grpSp>
              <p:sp>
                <p:nvSpPr>
                  <p:cNvPr id="235" name="TextBox 234">
                    <a:extLst>
                      <a:ext uri="{FF2B5EF4-FFF2-40B4-BE49-F238E27FC236}">
                        <a16:creationId xmlns:a16="http://schemas.microsoft.com/office/drawing/2014/main" id="{96E36B21-3450-3AB2-FB1B-40E9491C7E92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10137356" y="2311361"/>
                    <a:ext cx="559300" cy="238517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200" dirty="0"/>
                      <a:t>D0 (RX)</a:t>
                    </a:r>
                  </a:p>
                </p:txBody>
              </p:sp>
              <p:sp>
                <p:nvSpPr>
                  <p:cNvPr id="236" name="TextBox 235">
                    <a:extLst>
                      <a:ext uri="{FF2B5EF4-FFF2-40B4-BE49-F238E27FC236}">
                        <a16:creationId xmlns:a16="http://schemas.microsoft.com/office/drawing/2014/main" id="{662B4CE0-ECD7-6455-44B8-CD40F87D396A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10416549" y="2320050"/>
                    <a:ext cx="552399" cy="238517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200" dirty="0"/>
                      <a:t>D1 (TX)</a:t>
                    </a:r>
                  </a:p>
                </p:txBody>
              </p:sp>
              <p:sp>
                <p:nvSpPr>
                  <p:cNvPr id="237" name="TextBox 236">
                    <a:extLst>
                      <a:ext uri="{FF2B5EF4-FFF2-40B4-BE49-F238E27FC236}">
                        <a16:creationId xmlns:a16="http://schemas.microsoft.com/office/drawing/2014/main" id="{EDC4C13B-E923-AEE3-6C1D-A71CBBB2DD3F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907753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D3</a:t>
                    </a:r>
                  </a:p>
                </p:txBody>
              </p:sp>
              <p:sp>
                <p:nvSpPr>
                  <p:cNvPr id="238" name="TextBox 237">
                    <a:extLst>
                      <a:ext uri="{FF2B5EF4-FFF2-40B4-BE49-F238E27FC236}">
                        <a16:creationId xmlns:a16="http://schemas.microsoft.com/office/drawing/2014/main" id="{2BBA29C8-0289-2A2D-F579-408D19DAC6CC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225749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D2</a:t>
                    </a:r>
                  </a:p>
                </p:txBody>
              </p:sp>
              <p:sp>
                <p:nvSpPr>
                  <p:cNvPr id="239" name="TextBox 238">
                    <a:extLst>
                      <a:ext uri="{FF2B5EF4-FFF2-40B4-BE49-F238E27FC236}">
                        <a16:creationId xmlns:a16="http://schemas.microsoft.com/office/drawing/2014/main" id="{BF2969A7-9C1A-93A9-BB04-97E6A0A80891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642330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D4</a:t>
                    </a:r>
                  </a:p>
                </p:txBody>
              </p:sp>
              <p:sp>
                <p:nvSpPr>
                  <p:cNvPr id="240" name="TextBox 239">
                    <a:extLst>
                      <a:ext uri="{FF2B5EF4-FFF2-40B4-BE49-F238E27FC236}">
                        <a16:creationId xmlns:a16="http://schemas.microsoft.com/office/drawing/2014/main" id="{1A533B99-D234-F716-5E4D-6CB443E2C00C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356323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D5</a:t>
                    </a:r>
                  </a:p>
                </p:txBody>
              </p:sp>
              <p:sp>
                <p:nvSpPr>
                  <p:cNvPr id="241" name="TextBox 240">
                    <a:extLst>
                      <a:ext uri="{FF2B5EF4-FFF2-40B4-BE49-F238E27FC236}">
                        <a16:creationId xmlns:a16="http://schemas.microsoft.com/office/drawing/2014/main" id="{BED3644D-81E5-8DE6-4BA8-65B69F24D935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066085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D6</a:t>
                    </a:r>
                  </a:p>
                </p:txBody>
              </p:sp>
              <p:sp>
                <p:nvSpPr>
                  <p:cNvPr id="242" name="TextBox 241">
                    <a:extLst>
                      <a:ext uri="{FF2B5EF4-FFF2-40B4-BE49-F238E27FC236}">
                        <a16:creationId xmlns:a16="http://schemas.microsoft.com/office/drawing/2014/main" id="{1E8EF68A-FE42-F8B8-B432-833CCB2D9AA9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780078" y="2257666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D7</a:t>
                    </a:r>
                  </a:p>
                </p:txBody>
              </p:sp>
              <p:sp>
                <p:nvSpPr>
                  <p:cNvPr id="243" name="TextBox 242">
                    <a:extLst>
                      <a:ext uri="{FF2B5EF4-FFF2-40B4-BE49-F238E27FC236}">
                        <a16:creationId xmlns:a16="http://schemas.microsoft.com/office/drawing/2014/main" id="{28BD76F6-B42C-A902-CF3E-FEE8CD3955E0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484610" y="2252814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D8</a:t>
                    </a:r>
                  </a:p>
                </p:txBody>
              </p:sp>
              <p:sp>
                <p:nvSpPr>
                  <p:cNvPr id="244" name="TextBox 243">
                    <a:extLst>
                      <a:ext uri="{FF2B5EF4-FFF2-40B4-BE49-F238E27FC236}">
                        <a16:creationId xmlns:a16="http://schemas.microsoft.com/office/drawing/2014/main" id="{571E17FA-9862-A1CA-7EE5-601D2EB65EC0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196659" y="2257665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D9</a:t>
                    </a:r>
                  </a:p>
                </p:txBody>
              </p:sp>
              <p:sp>
                <p:nvSpPr>
                  <p:cNvPr id="245" name="TextBox 244">
                    <a:extLst>
                      <a:ext uri="{FF2B5EF4-FFF2-40B4-BE49-F238E27FC236}">
                        <a16:creationId xmlns:a16="http://schemas.microsoft.com/office/drawing/2014/main" id="{9D94A72C-9A10-7EAB-AAA8-ACE9B9502641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004221" y="2341733"/>
                    <a:ext cx="447496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600" dirty="0"/>
                      <a:t>D10</a:t>
                    </a:r>
                  </a:p>
                </p:txBody>
              </p:sp>
              <p:sp>
                <p:nvSpPr>
                  <p:cNvPr id="246" name="TextBox 245">
                    <a:extLst>
                      <a:ext uri="{FF2B5EF4-FFF2-40B4-BE49-F238E27FC236}">
                        <a16:creationId xmlns:a16="http://schemas.microsoft.com/office/drawing/2014/main" id="{AC0111F2-49D5-34DE-5996-2D909E7110F7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720168" y="2341732"/>
                    <a:ext cx="447496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600" dirty="0"/>
                      <a:t>D11</a:t>
                    </a:r>
                  </a:p>
                </p:txBody>
              </p:sp>
              <p:sp>
                <p:nvSpPr>
                  <p:cNvPr id="247" name="TextBox 246">
                    <a:extLst>
                      <a:ext uri="{FF2B5EF4-FFF2-40B4-BE49-F238E27FC236}">
                        <a16:creationId xmlns:a16="http://schemas.microsoft.com/office/drawing/2014/main" id="{83A5871B-819C-C760-DB29-1BE0B84520ED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428499" y="2336403"/>
                    <a:ext cx="447496" cy="291521"/>
                  </a:xfrm>
                  <a:prstGeom prst="rect">
                    <a:avLst/>
                  </a:prstGeom>
                  <a:noFill/>
                  <a:ln>
                    <a:noFill/>
                  </a:ln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600" dirty="0"/>
                      <a:t>D12</a:t>
                    </a:r>
                  </a:p>
                </p:txBody>
              </p:sp>
              <p:sp>
                <p:nvSpPr>
                  <p:cNvPr id="248" name="TextBox 247">
                    <a:extLst>
                      <a:ext uri="{FF2B5EF4-FFF2-40B4-BE49-F238E27FC236}">
                        <a16:creationId xmlns:a16="http://schemas.microsoft.com/office/drawing/2014/main" id="{E761AD18-2B28-A37E-08F4-F4AB7A3B7BF1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882884" y="2347026"/>
                    <a:ext cx="484874" cy="238517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200" dirty="0"/>
                      <a:t>RESET</a:t>
                    </a:r>
                  </a:p>
                </p:txBody>
              </p:sp>
              <p:sp>
                <p:nvSpPr>
                  <p:cNvPr id="249" name="TextBox 248">
                    <a:extLst>
                      <a:ext uri="{FF2B5EF4-FFF2-40B4-BE49-F238E27FC236}">
                        <a16:creationId xmlns:a16="http://schemas.microsoft.com/office/drawing/2014/main" id="{3FCB85E3-228A-AF1D-645D-65E5486FD518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874891" y="4897058"/>
                    <a:ext cx="484874" cy="238517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RESET</a:t>
                    </a:r>
                  </a:p>
                </p:txBody>
              </p:sp>
              <p:sp>
                <p:nvSpPr>
                  <p:cNvPr id="250" name="TextBox 249">
                    <a:extLst>
                      <a:ext uri="{FF2B5EF4-FFF2-40B4-BE49-F238E27FC236}">
                        <a16:creationId xmlns:a16="http://schemas.microsoft.com/office/drawing/2014/main" id="{9DC04DA5-4A6A-291A-1EF2-8ACB6AEA0EDE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428498" y="4849930"/>
                    <a:ext cx="447495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D13</a:t>
                    </a:r>
                  </a:p>
                </p:txBody>
              </p:sp>
              <p:sp>
                <p:nvSpPr>
                  <p:cNvPr id="251" name="TextBox 250">
                    <a:extLst>
                      <a:ext uri="{FF2B5EF4-FFF2-40B4-BE49-F238E27FC236}">
                        <a16:creationId xmlns:a16="http://schemas.microsoft.com/office/drawing/2014/main" id="{53F9FBF6-56E9-84DE-3E5F-1465A7FE94D0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038290" y="5052772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A0/D14</a:t>
                    </a:r>
                  </a:p>
                </p:txBody>
              </p:sp>
              <p:sp>
                <p:nvSpPr>
                  <p:cNvPr id="252" name="TextBox 251">
                    <a:extLst>
                      <a:ext uri="{FF2B5EF4-FFF2-40B4-BE49-F238E27FC236}">
                        <a16:creationId xmlns:a16="http://schemas.microsoft.com/office/drawing/2014/main" id="{BABF8BDD-86EA-F00D-1C90-2752D25EA338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326243" y="5059281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A1/D15</a:t>
                    </a:r>
                  </a:p>
                </p:txBody>
              </p:sp>
              <p:sp>
                <p:nvSpPr>
                  <p:cNvPr id="253" name="TextBox 252">
                    <a:extLst>
                      <a:ext uri="{FF2B5EF4-FFF2-40B4-BE49-F238E27FC236}">
                        <a16:creationId xmlns:a16="http://schemas.microsoft.com/office/drawing/2014/main" id="{C50BCFC8-3392-B2E8-6F2F-DF3314E5F414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619173" y="5053247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A2/D16</a:t>
                    </a:r>
                  </a:p>
                </p:txBody>
              </p:sp>
              <p:sp>
                <p:nvSpPr>
                  <p:cNvPr id="254" name="TextBox 253">
                    <a:extLst>
                      <a:ext uri="{FF2B5EF4-FFF2-40B4-BE49-F238E27FC236}">
                        <a16:creationId xmlns:a16="http://schemas.microsoft.com/office/drawing/2014/main" id="{A8944CC6-7EFA-ADBE-A9B4-4779DF547D5E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901660" y="5052770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A3/D17</a:t>
                    </a:r>
                  </a:p>
                </p:txBody>
              </p:sp>
              <p:sp>
                <p:nvSpPr>
                  <p:cNvPr id="255" name="TextBox 254">
                    <a:extLst>
                      <a:ext uri="{FF2B5EF4-FFF2-40B4-BE49-F238E27FC236}">
                        <a16:creationId xmlns:a16="http://schemas.microsoft.com/office/drawing/2014/main" id="{4FD661A2-B109-EE1C-748F-27D3F41D4BFC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201057" y="5058101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A4/D18</a:t>
                    </a:r>
                  </a:p>
                </p:txBody>
              </p:sp>
              <p:sp>
                <p:nvSpPr>
                  <p:cNvPr id="256" name="TextBox 255">
                    <a:extLst>
                      <a:ext uri="{FF2B5EF4-FFF2-40B4-BE49-F238E27FC236}">
                        <a16:creationId xmlns:a16="http://schemas.microsoft.com/office/drawing/2014/main" id="{27061D98-ADEB-886E-DF9D-974EFDDB2F09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481745" y="5051730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A5/D19</a:t>
                    </a:r>
                  </a:p>
                </p:txBody>
              </p:sp>
              <p:sp>
                <p:nvSpPr>
                  <p:cNvPr id="257" name="TextBox 256">
                    <a:extLst>
                      <a:ext uri="{FF2B5EF4-FFF2-40B4-BE49-F238E27FC236}">
                        <a16:creationId xmlns:a16="http://schemas.microsoft.com/office/drawing/2014/main" id="{A1D7ECA0-F04C-42FB-88A4-02F0FF1E2C8F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081583" y="4797186"/>
                    <a:ext cx="350874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A6</a:t>
                    </a:r>
                  </a:p>
                </p:txBody>
              </p:sp>
              <p:sp>
                <p:nvSpPr>
                  <p:cNvPr id="258" name="TextBox 257">
                    <a:extLst>
                      <a:ext uri="{FF2B5EF4-FFF2-40B4-BE49-F238E27FC236}">
                        <a16:creationId xmlns:a16="http://schemas.microsoft.com/office/drawing/2014/main" id="{981A8873-EFA2-ECFA-31A4-E3E5A8DC8174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374832" y="4801779"/>
                    <a:ext cx="350874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A7</a:t>
                    </a:r>
                  </a:p>
                </p:txBody>
              </p:sp>
              <p:sp>
                <p:nvSpPr>
                  <p:cNvPr id="259" name="TextBox 258">
                    <a:extLst>
                      <a:ext uri="{FF2B5EF4-FFF2-40B4-BE49-F238E27FC236}">
                        <a16:creationId xmlns:a16="http://schemas.microsoft.com/office/drawing/2014/main" id="{0165597C-B850-1460-E9B2-05A9156195E6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10061934" y="4978947"/>
                    <a:ext cx="678675" cy="276999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GND</a:t>
                    </a:r>
                  </a:p>
                </p:txBody>
              </p:sp>
              <p:sp>
                <p:nvSpPr>
                  <p:cNvPr id="260" name="TextBox 259">
                    <a:extLst>
                      <a:ext uri="{FF2B5EF4-FFF2-40B4-BE49-F238E27FC236}">
                        <a16:creationId xmlns:a16="http://schemas.microsoft.com/office/drawing/2014/main" id="{40C08ABD-C18B-7942-E998-E3E6AA6F295B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10497471" y="4877817"/>
                    <a:ext cx="409087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VIN</a:t>
                    </a:r>
                  </a:p>
                </p:txBody>
              </p:sp>
              <p:sp>
                <p:nvSpPr>
                  <p:cNvPr id="261" name="TextBox 260">
                    <a:extLst>
                      <a:ext uri="{FF2B5EF4-FFF2-40B4-BE49-F238E27FC236}">
                        <a16:creationId xmlns:a16="http://schemas.microsoft.com/office/drawing/2014/main" id="{0BD6D6AF-E78B-78B0-0D76-E3DAE2B53042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661323" y="4877817"/>
                    <a:ext cx="349776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5V</a:t>
                    </a:r>
                  </a:p>
                </p:txBody>
              </p:sp>
              <p:sp>
                <p:nvSpPr>
                  <p:cNvPr id="262" name="TextBox 261">
                    <a:extLst>
                      <a:ext uri="{FF2B5EF4-FFF2-40B4-BE49-F238E27FC236}">
                        <a16:creationId xmlns:a16="http://schemas.microsoft.com/office/drawing/2014/main" id="{777337D6-9F82-0DA2-352F-B7B48221DCCA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957987" y="4877817"/>
                    <a:ext cx="50366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AREF</a:t>
                    </a:r>
                  </a:p>
                </p:txBody>
              </p:sp>
              <p:sp>
                <p:nvSpPr>
                  <p:cNvPr id="263" name="TextBox 262">
                    <a:extLst>
                      <a:ext uri="{FF2B5EF4-FFF2-40B4-BE49-F238E27FC236}">
                        <a16:creationId xmlns:a16="http://schemas.microsoft.com/office/drawing/2014/main" id="{0AADA2A6-6A45-EDFF-1142-E8A25AD7F789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714540" y="4877817"/>
                    <a:ext cx="428323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3V3</a:t>
                    </a:r>
                  </a:p>
                </p:txBody>
              </p:sp>
              <p:sp>
                <p:nvSpPr>
                  <p:cNvPr id="264" name="TextBox 263">
                    <a:extLst>
                      <a:ext uri="{FF2B5EF4-FFF2-40B4-BE49-F238E27FC236}">
                        <a16:creationId xmlns:a16="http://schemas.microsoft.com/office/drawing/2014/main" id="{481C5775-F7A7-5A58-1424-7EBDA296EA70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500691" y="2274626"/>
                    <a:ext cx="650564" cy="276999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t">
                    <a:spAutoFit/>
                  </a:bodyPr>
                  <a:lstStyle/>
                  <a:p>
                    <a:r>
                      <a:rPr lang="en-US" sz="1200" dirty="0"/>
                      <a:t>GND</a:t>
                    </a:r>
                  </a:p>
                </p:txBody>
              </p:sp>
            </p:grpSp>
          </p:grpSp>
          <p:sp>
            <p:nvSpPr>
              <p:cNvPr id="307" name="TextBox 306">
                <a:extLst>
                  <a:ext uri="{FF2B5EF4-FFF2-40B4-BE49-F238E27FC236}">
                    <a16:creationId xmlns:a16="http://schemas.microsoft.com/office/drawing/2014/main" id="{EB6414AD-E6A4-C5AC-636F-AE2255EEF1DB}"/>
                  </a:ext>
                </a:extLst>
              </p:cNvPr>
              <p:cNvSpPr txBox="1"/>
              <p:nvPr/>
            </p:nvSpPr>
            <p:spPr>
              <a:xfrm>
                <a:off x="2872001" y="2937990"/>
                <a:ext cx="114569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400" dirty="0"/>
                  <a:t>Keypad Rows</a:t>
                </a:r>
              </a:p>
              <a:p>
                <a:pPr algn="ctr"/>
                <a:r>
                  <a:rPr lang="en-US" sz="1400" dirty="0"/>
                  <a:t>*     7     4     1</a:t>
                </a:r>
              </a:p>
            </p:txBody>
          </p:sp>
          <p:sp>
            <p:nvSpPr>
              <p:cNvPr id="315" name="TextBox 314">
                <a:extLst>
                  <a:ext uri="{FF2B5EF4-FFF2-40B4-BE49-F238E27FC236}">
                    <a16:creationId xmlns:a16="http://schemas.microsoft.com/office/drawing/2014/main" id="{7F072EAD-5812-81F3-8CBE-7CEF9CDC284F}"/>
                  </a:ext>
                </a:extLst>
              </p:cNvPr>
              <p:cNvSpPr txBox="1"/>
              <p:nvPr/>
            </p:nvSpPr>
            <p:spPr>
              <a:xfrm rot="16200000">
                <a:off x="1326452" y="8207842"/>
                <a:ext cx="455574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r"/>
                <a:r>
                  <a:rPr lang="en-US" sz="1400" dirty="0"/>
                  <a:t>SCK</a:t>
                </a:r>
              </a:p>
            </p:txBody>
          </p:sp>
          <p:sp>
            <p:nvSpPr>
              <p:cNvPr id="316" name="TextBox 315">
                <a:extLst>
                  <a:ext uri="{FF2B5EF4-FFF2-40B4-BE49-F238E27FC236}">
                    <a16:creationId xmlns:a16="http://schemas.microsoft.com/office/drawing/2014/main" id="{A6FAD5CB-8889-77DD-993C-CB99001FAE44}"/>
                  </a:ext>
                </a:extLst>
              </p:cNvPr>
              <p:cNvSpPr txBox="1"/>
              <p:nvPr/>
            </p:nvSpPr>
            <p:spPr>
              <a:xfrm rot="16200000">
                <a:off x="1595641" y="3045711"/>
                <a:ext cx="535724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400" dirty="0"/>
                  <a:t>COPI</a:t>
                </a:r>
              </a:p>
            </p:txBody>
          </p:sp>
          <p:sp>
            <p:nvSpPr>
              <p:cNvPr id="318" name="TextBox 317">
                <a:extLst>
                  <a:ext uri="{FF2B5EF4-FFF2-40B4-BE49-F238E27FC236}">
                    <a16:creationId xmlns:a16="http://schemas.microsoft.com/office/drawing/2014/main" id="{2E099B3B-FFA6-007C-F9F6-FFF1ED0D1064}"/>
                  </a:ext>
                </a:extLst>
              </p:cNvPr>
              <p:cNvSpPr txBox="1"/>
              <p:nvPr/>
            </p:nvSpPr>
            <p:spPr>
              <a:xfrm rot="16200000">
                <a:off x="1970357" y="3107341"/>
                <a:ext cx="362600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400" dirty="0"/>
                  <a:t>CS</a:t>
                </a:r>
              </a:p>
            </p:txBody>
          </p:sp>
          <p:grpSp>
            <p:nvGrpSpPr>
              <p:cNvPr id="324" name="Group 323">
                <a:extLst>
                  <a:ext uri="{FF2B5EF4-FFF2-40B4-BE49-F238E27FC236}">
                    <a16:creationId xmlns:a16="http://schemas.microsoft.com/office/drawing/2014/main" id="{D01FCBB3-08B3-D58A-6385-F24C8D0E9D53}"/>
                  </a:ext>
                </a:extLst>
              </p:cNvPr>
              <p:cNvGrpSpPr/>
              <p:nvPr/>
            </p:nvGrpSpPr>
            <p:grpSpPr>
              <a:xfrm>
                <a:off x="1924778" y="1947919"/>
                <a:ext cx="254550" cy="203654"/>
                <a:chOff x="1762232" y="1995055"/>
                <a:chExt cx="254550" cy="203654"/>
              </a:xfrm>
            </p:grpSpPr>
            <p:sp>
              <p:nvSpPr>
                <p:cNvPr id="309" name="Oval 308">
                  <a:extLst>
                    <a:ext uri="{FF2B5EF4-FFF2-40B4-BE49-F238E27FC236}">
                      <a16:creationId xmlns:a16="http://schemas.microsoft.com/office/drawing/2014/main" id="{047B1A17-452F-47A8-3C66-9F78671DFBB1}"/>
                    </a:ext>
                  </a:extLst>
                </p:cNvPr>
                <p:cNvSpPr/>
                <p:nvPr/>
              </p:nvSpPr>
              <p:spPr>
                <a:xfrm>
                  <a:off x="1762232" y="2135234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sp>
              <p:nvSpPr>
                <p:cNvPr id="310" name="Oval 309">
                  <a:extLst>
                    <a:ext uri="{FF2B5EF4-FFF2-40B4-BE49-F238E27FC236}">
                      <a16:creationId xmlns:a16="http://schemas.microsoft.com/office/drawing/2014/main" id="{792426A6-416A-539C-A9A9-E3933EFD4753}"/>
                    </a:ext>
                  </a:extLst>
                </p:cNvPr>
                <p:cNvSpPr/>
                <p:nvPr/>
              </p:nvSpPr>
              <p:spPr>
                <a:xfrm>
                  <a:off x="1949004" y="2128191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cxnSp>
              <p:nvCxnSpPr>
                <p:cNvPr id="313" name="Straight Connector 312">
                  <a:extLst>
                    <a:ext uri="{FF2B5EF4-FFF2-40B4-BE49-F238E27FC236}">
                      <a16:creationId xmlns:a16="http://schemas.microsoft.com/office/drawing/2014/main" id="{89394D39-ADA1-1EA6-6A4D-A8E170D5A10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762232" y="2067098"/>
                  <a:ext cx="254550" cy="0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23" name="Straight Connector 322">
                  <a:extLst>
                    <a:ext uri="{FF2B5EF4-FFF2-40B4-BE49-F238E27FC236}">
                      <a16:creationId xmlns:a16="http://schemas.microsoft.com/office/drawing/2014/main" id="{B0845E6A-BCC8-AF3A-3795-7206D7EBBD63}"/>
                    </a:ext>
                  </a:extLst>
                </p:cNvPr>
                <p:cNvCxnSpPr/>
                <p:nvPr/>
              </p:nvCxnSpPr>
              <p:spPr>
                <a:xfrm flipV="1">
                  <a:off x="1889507" y="1995055"/>
                  <a:ext cx="0" cy="72043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25" name="Group 324">
                <a:extLst>
                  <a:ext uri="{FF2B5EF4-FFF2-40B4-BE49-F238E27FC236}">
                    <a16:creationId xmlns:a16="http://schemas.microsoft.com/office/drawing/2014/main" id="{4E337E5E-D02F-8746-6C3D-46C86067EA90}"/>
                  </a:ext>
                </a:extLst>
              </p:cNvPr>
              <p:cNvGrpSpPr/>
              <p:nvPr/>
            </p:nvGrpSpPr>
            <p:grpSpPr>
              <a:xfrm>
                <a:off x="2403254" y="2350121"/>
                <a:ext cx="254550" cy="203654"/>
                <a:chOff x="1762232" y="1995055"/>
                <a:chExt cx="254550" cy="203654"/>
              </a:xfrm>
            </p:grpSpPr>
            <p:sp>
              <p:nvSpPr>
                <p:cNvPr id="326" name="Oval 325">
                  <a:extLst>
                    <a:ext uri="{FF2B5EF4-FFF2-40B4-BE49-F238E27FC236}">
                      <a16:creationId xmlns:a16="http://schemas.microsoft.com/office/drawing/2014/main" id="{D9BEAA9F-F78C-FA72-22DF-E13E0EC502A4}"/>
                    </a:ext>
                  </a:extLst>
                </p:cNvPr>
                <p:cNvSpPr/>
                <p:nvPr/>
              </p:nvSpPr>
              <p:spPr>
                <a:xfrm>
                  <a:off x="1762232" y="2135234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sp>
              <p:nvSpPr>
                <p:cNvPr id="327" name="Oval 326">
                  <a:extLst>
                    <a:ext uri="{FF2B5EF4-FFF2-40B4-BE49-F238E27FC236}">
                      <a16:creationId xmlns:a16="http://schemas.microsoft.com/office/drawing/2014/main" id="{060A8270-34B1-03E1-5F51-9BCCCBBB9F24}"/>
                    </a:ext>
                  </a:extLst>
                </p:cNvPr>
                <p:cNvSpPr/>
                <p:nvPr/>
              </p:nvSpPr>
              <p:spPr>
                <a:xfrm>
                  <a:off x="1949004" y="2128191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cxnSp>
              <p:nvCxnSpPr>
                <p:cNvPr id="328" name="Straight Connector 327">
                  <a:extLst>
                    <a:ext uri="{FF2B5EF4-FFF2-40B4-BE49-F238E27FC236}">
                      <a16:creationId xmlns:a16="http://schemas.microsoft.com/office/drawing/2014/main" id="{3D9AF90F-BF94-953F-3AAA-908A374075E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762232" y="2067098"/>
                  <a:ext cx="254550" cy="0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29" name="Straight Connector 328">
                  <a:extLst>
                    <a:ext uri="{FF2B5EF4-FFF2-40B4-BE49-F238E27FC236}">
                      <a16:creationId xmlns:a16="http://schemas.microsoft.com/office/drawing/2014/main" id="{946F6540-23E8-4EF5-B902-9CFD34EA3EBE}"/>
                    </a:ext>
                  </a:extLst>
                </p:cNvPr>
                <p:cNvCxnSpPr/>
                <p:nvPr/>
              </p:nvCxnSpPr>
              <p:spPr>
                <a:xfrm flipV="1">
                  <a:off x="1889507" y="1995055"/>
                  <a:ext cx="0" cy="72043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33" name="Freeform 332">
                <a:extLst>
                  <a:ext uri="{FF2B5EF4-FFF2-40B4-BE49-F238E27FC236}">
                    <a16:creationId xmlns:a16="http://schemas.microsoft.com/office/drawing/2014/main" id="{1DF89F87-E5EA-0FDB-0A56-CCA8B0F1BF3B}"/>
                  </a:ext>
                </a:extLst>
              </p:cNvPr>
              <p:cNvSpPr/>
              <p:nvPr/>
            </p:nvSpPr>
            <p:spPr>
              <a:xfrm>
                <a:off x="3070979" y="2301990"/>
                <a:ext cx="254550" cy="262156"/>
              </a:xfrm>
              <a:custGeom>
                <a:avLst/>
                <a:gdLst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16626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119448" h="936567">
                    <a:moveTo>
                      <a:pt x="0" y="0"/>
                    </a:moveTo>
                    <a:lnTo>
                      <a:pt x="620684" y="11084"/>
                    </a:lnTo>
                    <a:cubicBezTo>
                      <a:pt x="816495" y="22168"/>
                      <a:pt x="1117600" y="171796"/>
                      <a:pt x="1119448" y="437803"/>
                    </a:cubicBezTo>
                    <a:cubicBezTo>
                      <a:pt x="1112059" y="764771"/>
                      <a:pt x="871914" y="931025"/>
                      <a:pt x="631768" y="936567"/>
                    </a:cubicBezTo>
                    <a:lnTo>
                      <a:pt x="0" y="92548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335" name="Elbow Connector 334">
                <a:extLst>
                  <a:ext uri="{FF2B5EF4-FFF2-40B4-BE49-F238E27FC236}">
                    <a16:creationId xmlns:a16="http://schemas.microsoft.com/office/drawing/2014/main" id="{285F613B-05CE-E6B5-9C9C-89601A93F3C2}"/>
                  </a:ext>
                </a:extLst>
              </p:cNvPr>
              <p:cNvCxnSpPr>
                <a:cxnSpLocks/>
                <a:stCxn id="221" idx="3"/>
                <a:endCxn id="333" idx="2"/>
              </p:cNvCxnSpPr>
              <p:nvPr/>
            </p:nvCxnSpPr>
            <p:spPr>
              <a:xfrm rot="16200000" flipV="1">
                <a:off x="3402647" y="2347419"/>
                <a:ext cx="985031" cy="1139265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8" name="Elbow Connector 337">
                <a:extLst>
                  <a:ext uri="{FF2B5EF4-FFF2-40B4-BE49-F238E27FC236}">
                    <a16:creationId xmlns:a16="http://schemas.microsoft.com/office/drawing/2014/main" id="{290F2861-E858-9945-F414-F747213B71A3}"/>
                  </a:ext>
                </a:extLst>
              </p:cNvPr>
              <p:cNvCxnSpPr>
                <a:cxnSpLocks/>
                <a:stCxn id="214" idx="3"/>
                <a:endCxn id="326" idx="4"/>
              </p:cNvCxnSpPr>
              <p:nvPr/>
            </p:nvCxnSpPr>
            <p:spPr>
              <a:xfrm rot="16200000" flipV="1">
                <a:off x="2007831" y="2980936"/>
                <a:ext cx="855792" cy="1470"/>
              </a:xfrm>
              <a:prstGeom prst="bentConnector3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1" name="Elbow Connector 340">
                <a:extLst>
                  <a:ext uri="{FF2B5EF4-FFF2-40B4-BE49-F238E27FC236}">
                    <a16:creationId xmlns:a16="http://schemas.microsoft.com/office/drawing/2014/main" id="{F101C648-48F9-566A-A491-0ED7C46A5497}"/>
                  </a:ext>
                </a:extLst>
              </p:cNvPr>
              <p:cNvCxnSpPr>
                <a:cxnSpLocks/>
                <a:stCxn id="215" idx="3"/>
                <a:endCxn id="310" idx="6"/>
              </p:cNvCxnSpPr>
              <p:nvPr/>
            </p:nvCxnSpPr>
            <p:spPr>
              <a:xfrm rot="16200000" flipV="1">
                <a:off x="1801445" y="2486373"/>
                <a:ext cx="1296774" cy="549614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7" name="Elbow Connector 346">
                <a:extLst>
                  <a:ext uri="{FF2B5EF4-FFF2-40B4-BE49-F238E27FC236}">
                    <a16:creationId xmlns:a16="http://schemas.microsoft.com/office/drawing/2014/main" id="{F58AEFEA-6E10-DB91-E4E5-806D924484DD}"/>
                  </a:ext>
                </a:extLst>
              </p:cNvPr>
              <p:cNvCxnSpPr>
                <a:cxnSpLocks/>
                <a:stCxn id="350" idx="1"/>
                <a:endCxn id="310" idx="6"/>
              </p:cNvCxnSpPr>
              <p:nvPr/>
            </p:nvCxnSpPr>
            <p:spPr>
              <a:xfrm rot="10800000">
                <a:off x="2175025" y="2112793"/>
                <a:ext cx="898522" cy="266272"/>
              </a:xfrm>
              <a:prstGeom prst="bentConnector3">
                <a:avLst>
                  <a:gd name="adj1" fmla="val 38693"/>
                </a:avLst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64" name="Freeform 363">
                <a:extLst>
                  <a:ext uri="{FF2B5EF4-FFF2-40B4-BE49-F238E27FC236}">
                    <a16:creationId xmlns:a16="http://schemas.microsoft.com/office/drawing/2014/main" id="{26E37073-14B3-8752-10F1-A71EC040EA23}"/>
                  </a:ext>
                </a:extLst>
              </p:cNvPr>
              <p:cNvSpPr/>
              <p:nvPr/>
            </p:nvSpPr>
            <p:spPr>
              <a:xfrm>
                <a:off x="2435225" y="2492375"/>
                <a:ext cx="628650" cy="292100"/>
              </a:xfrm>
              <a:custGeom>
                <a:avLst/>
                <a:gdLst>
                  <a:gd name="connsiteX0" fmla="*/ 0 w 628650"/>
                  <a:gd name="connsiteY0" fmla="*/ 285750 h 292100"/>
                  <a:gd name="connsiteX1" fmla="*/ 244475 w 628650"/>
                  <a:gd name="connsiteY1" fmla="*/ 292100 h 292100"/>
                  <a:gd name="connsiteX2" fmla="*/ 292100 w 628650"/>
                  <a:gd name="connsiteY2" fmla="*/ 231775 h 292100"/>
                  <a:gd name="connsiteX3" fmla="*/ 336550 w 628650"/>
                  <a:gd name="connsiteY3" fmla="*/ 292100 h 292100"/>
                  <a:gd name="connsiteX4" fmla="*/ 434975 w 628650"/>
                  <a:gd name="connsiteY4" fmla="*/ 292100 h 292100"/>
                  <a:gd name="connsiteX5" fmla="*/ 434975 w 628650"/>
                  <a:gd name="connsiteY5" fmla="*/ 0 h 292100"/>
                  <a:gd name="connsiteX6" fmla="*/ 628650 w 628650"/>
                  <a:gd name="connsiteY6" fmla="*/ 0 h 292100"/>
                  <a:gd name="connsiteX0" fmla="*/ 0 w 628650"/>
                  <a:gd name="connsiteY0" fmla="*/ 285750 h 292100"/>
                  <a:gd name="connsiteX1" fmla="*/ 244475 w 628650"/>
                  <a:gd name="connsiteY1" fmla="*/ 292100 h 292100"/>
                  <a:gd name="connsiteX2" fmla="*/ 292100 w 628650"/>
                  <a:gd name="connsiteY2" fmla="*/ 231775 h 292100"/>
                  <a:gd name="connsiteX3" fmla="*/ 336550 w 628650"/>
                  <a:gd name="connsiteY3" fmla="*/ 292100 h 292100"/>
                  <a:gd name="connsiteX4" fmla="*/ 434975 w 628650"/>
                  <a:gd name="connsiteY4" fmla="*/ 292100 h 292100"/>
                  <a:gd name="connsiteX5" fmla="*/ 434975 w 628650"/>
                  <a:gd name="connsiteY5" fmla="*/ 0 h 292100"/>
                  <a:gd name="connsiteX6" fmla="*/ 628650 w 628650"/>
                  <a:gd name="connsiteY6" fmla="*/ 0 h 292100"/>
                  <a:gd name="connsiteX0" fmla="*/ 0 w 628650"/>
                  <a:gd name="connsiteY0" fmla="*/ 285750 h 292100"/>
                  <a:gd name="connsiteX1" fmla="*/ 244475 w 628650"/>
                  <a:gd name="connsiteY1" fmla="*/ 292100 h 292100"/>
                  <a:gd name="connsiteX2" fmla="*/ 292100 w 628650"/>
                  <a:gd name="connsiteY2" fmla="*/ 231775 h 292100"/>
                  <a:gd name="connsiteX3" fmla="*/ 336550 w 628650"/>
                  <a:gd name="connsiteY3" fmla="*/ 292100 h 292100"/>
                  <a:gd name="connsiteX4" fmla="*/ 434975 w 628650"/>
                  <a:gd name="connsiteY4" fmla="*/ 292100 h 292100"/>
                  <a:gd name="connsiteX5" fmla="*/ 434975 w 628650"/>
                  <a:gd name="connsiteY5" fmla="*/ 0 h 292100"/>
                  <a:gd name="connsiteX6" fmla="*/ 628650 w 628650"/>
                  <a:gd name="connsiteY6" fmla="*/ 0 h 2921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628650" h="292100">
                    <a:moveTo>
                      <a:pt x="0" y="285750"/>
                    </a:moveTo>
                    <a:lnTo>
                      <a:pt x="244475" y="292100"/>
                    </a:lnTo>
                    <a:cubicBezTo>
                      <a:pt x="250825" y="233892"/>
                      <a:pt x="276225" y="251883"/>
                      <a:pt x="292100" y="231775"/>
                    </a:cubicBezTo>
                    <a:cubicBezTo>
                      <a:pt x="306917" y="251883"/>
                      <a:pt x="337608" y="243417"/>
                      <a:pt x="336550" y="292100"/>
                    </a:cubicBezTo>
                    <a:lnTo>
                      <a:pt x="434975" y="292100"/>
                    </a:lnTo>
                    <a:lnTo>
                      <a:pt x="434975" y="0"/>
                    </a:lnTo>
                    <a:lnTo>
                      <a:pt x="628650" y="0"/>
                    </a:lnTo>
                  </a:path>
                </a:pathLst>
              </a:custGeom>
              <a:no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78" name="Group 377">
                <a:extLst>
                  <a:ext uri="{FF2B5EF4-FFF2-40B4-BE49-F238E27FC236}">
                    <a16:creationId xmlns:a16="http://schemas.microsoft.com/office/drawing/2014/main" id="{F329CF05-352D-1AFD-C274-E1042909531F}"/>
                  </a:ext>
                </a:extLst>
              </p:cNvPr>
              <p:cNvGrpSpPr/>
              <p:nvPr/>
            </p:nvGrpSpPr>
            <p:grpSpPr>
              <a:xfrm>
                <a:off x="1888504" y="2144530"/>
                <a:ext cx="144229" cy="142875"/>
                <a:chOff x="3654425" y="1504950"/>
                <a:chExt cx="144229" cy="142875"/>
              </a:xfrm>
            </p:grpSpPr>
            <p:cxnSp>
              <p:nvCxnSpPr>
                <p:cNvPr id="366" name="Straight Connector 365">
                  <a:extLst>
                    <a:ext uri="{FF2B5EF4-FFF2-40B4-BE49-F238E27FC236}">
                      <a16:creationId xmlns:a16="http://schemas.microsoft.com/office/drawing/2014/main" id="{DFC7696F-9B00-9CAB-2257-9FA81ED5ABD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723117" y="1504950"/>
                  <a:ext cx="0" cy="7937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68" name="Straight Connector 367">
                  <a:extLst>
                    <a:ext uri="{FF2B5EF4-FFF2-40B4-BE49-F238E27FC236}">
                      <a16:creationId xmlns:a16="http://schemas.microsoft.com/office/drawing/2014/main" id="{D43D7700-C1BF-BC92-24DE-81BBBE91A03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54425" y="1587500"/>
                  <a:ext cx="14422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1" name="Straight Connector 370">
                  <a:extLst>
                    <a:ext uri="{FF2B5EF4-FFF2-40B4-BE49-F238E27FC236}">
                      <a16:creationId xmlns:a16="http://schemas.microsoft.com/office/drawing/2014/main" id="{E93BCCC6-E24E-6B6A-E047-C64470CC852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73537" y="1619250"/>
                  <a:ext cx="106107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2" name="Straight Connector 371">
                  <a:extLst>
                    <a:ext uri="{FF2B5EF4-FFF2-40B4-BE49-F238E27FC236}">
                      <a16:creationId xmlns:a16="http://schemas.microsoft.com/office/drawing/2014/main" id="{5254AB2E-4A4B-7799-8C96-828CCCD4A25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92950" y="1647825"/>
                  <a:ext cx="6347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79" name="Group 378">
                <a:extLst>
                  <a:ext uri="{FF2B5EF4-FFF2-40B4-BE49-F238E27FC236}">
                    <a16:creationId xmlns:a16="http://schemas.microsoft.com/office/drawing/2014/main" id="{D4148BE6-16CB-CED2-6CB9-CA1B42D3A10F}"/>
                  </a:ext>
                </a:extLst>
              </p:cNvPr>
              <p:cNvGrpSpPr/>
              <p:nvPr/>
            </p:nvGrpSpPr>
            <p:grpSpPr>
              <a:xfrm>
                <a:off x="2550729" y="2531883"/>
                <a:ext cx="144229" cy="142875"/>
                <a:chOff x="3654425" y="1504950"/>
                <a:chExt cx="144229" cy="142875"/>
              </a:xfrm>
            </p:grpSpPr>
            <p:cxnSp>
              <p:nvCxnSpPr>
                <p:cNvPr id="380" name="Straight Connector 379">
                  <a:extLst>
                    <a:ext uri="{FF2B5EF4-FFF2-40B4-BE49-F238E27FC236}">
                      <a16:creationId xmlns:a16="http://schemas.microsoft.com/office/drawing/2014/main" id="{0A671D31-9773-06D3-DAB5-7567C2A60EAA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723117" y="1504950"/>
                  <a:ext cx="0" cy="7937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1" name="Straight Connector 380">
                  <a:extLst>
                    <a:ext uri="{FF2B5EF4-FFF2-40B4-BE49-F238E27FC236}">
                      <a16:creationId xmlns:a16="http://schemas.microsoft.com/office/drawing/2014/main" id="{1037A0EF-6FCC-14F4-4ED8-034A4FFCF5E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54425" y="1587500"/>
                  <a:ext cx="14422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2" name="Straight Connector 381">
                  <a:extLst>
                    <a:ext uri="{FF2B5EF4-FFF2-40B4-BE49-F238E27FC236}">
                      <a16:creationId xmlns:a16="http://schemas.microsoft.com/office/drawing/2014/main" id="{12DC0A9D-D1D1-193A-0AAD-3F4DA38E8C3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73537" y="1619250"/>
                  <a:ext cx="106107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3" name="Straight Connector 382">
                  <a:extLst>
                    <a:ext uri="{FF2B5EF4-FFF2-40B4-BE49-F238E27FC236}">
                      <a16:creationId xmlns:a16="http://schemas.microsoft.com/office/drawing/2014/main" id="{D62E956C-E408-F019-3171-6309B7D65CF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92950" y="1647825"/>
                  <a:ext cx="6347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87" name="Rectangle 386">
                <a:extLst>
                  <a:ext uri="{FF2B5EF4-FFF2-40B4-BE49-F238E27FC236}">
                    <a16:creationId xmlns:a16="http://schemas.microsoft.com/office/drawing/2014/main" id="{876C8B7A-7F7F-469E-8256-16073CC0D4C6}"/>
                  </a:ext>
                </a:extLst>
              </p:cNvPr>
              <p:cNvSpPr/>
              <p:nvPr/>
            </p:nvSpPr>
            <p:spPr>
              <a:xfrm>
                <a:off x="3729806" y="8895881"/>
                <a:ext cx="63907" cy="6032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8" name="Rectangle 387">
                <a:extLst>
                  <a:ext uri="{FF2B5EF4-FFF2-40B4-BE49-F238E27FC236}">
                    <a16:creationId xmlns:a16="http://schemas.microsoft.com/office/drawing/2014/main" id="{2841042E-4580-2E10-0AC5-3D4F3D4D84BA}"/>
                  </a:ext>
                </a:extLst>
              </p:cNvPr>
              <p:cNvSpPr/>
              <p:nvPr/>
            </p:nvSpPr>
            <p:spPr>
              <a:xfrm>
                <a:off x="3729806" y="8964143"/>
                <a:ext cx="63907" cy="6032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9" name="Rectangle 388">
                <a:extLst>
                  <a:ext uri="{FF2B5EF4-FFF2-40B4-BE49-F238E27FC236}">
                    <a16:creationId xmlns:a16="http://schemas.microsoft.com/office/drawing/2014/main" id="{170C473A-3C64-E948-892E-60FC32C5BCF7}"/>
                  </a:ext>
                </a:extLst>
              </p:cNvPr>
              <p:cNvSpPr/>
              <p:nvPr/>
            </p:nvSpPr>
            <p:spPr>
              <a:xfrm>
                <a:off x="3729806" y="9032405"/>
                <a:ext cx="63907" cy="6032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0" name="Rectangle 389">
                <a:extLst>
                  <a:ext uri="{FF2B5EF4-FFF2-40B4-BE49-F238E27FC236}">
                    <a16:creationId xmlns:a16="http://schemas.microsoft.com/office/drawing/2014/main" id="{8845065F-4719-ADE9-0E6E-6093D5C1C368}"/>
                  </a:ext>
                </a:extLst>
              </p:cNvPr>
              <p:cNvSpPr/>
              <p:nvPr/>
            </p:nvSpPr>
            <p:spPr>
              <a:xfrm>
                <a:off x="3729806" y="9099079"/>
                <a:ext cx="63907" cy="6032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392" name="Elbow Connector 391">
                <a:extLst>
                  <a:ext uri="{FF2B5EF4-FFF2-40B4-BE49-F238E27FC236}">
                    <a16:creationId xmlns:a16="http://schemas.microsoft.com/office/drawing/2014/main" id="{A1FC4880-5CA7-7885-9CB1-58A5C80B68AA}"/>
                  </a:ext>
                </a:extLst>
              </p:cNvPr>
              <p:cNvCxnSpPr>
                <a:cxnSpLocks/>
                <a:stCxn id="229" idx="1"/>
                <a:endCxn id="387" idx="1"/>
              </p:cNvCxnSpPr>
              <p:nvPr/>
            </p:nvCxnSpPr>
            <p:spPr>
              <a:xfrm rot="16200000" flipH="1">
                <a:off x="3124160" y="8320398"/>
                <a:ext cx="791626" cy="419666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4" name="Elbow Connector 393">
                <a:extLst>
                  <a:ext uri="{FF2B5EF4-FFF2-40B4-BE49-F238E27FC236}">
                    <a16:creationId xmlns:a16="http://schemas.microsoft.com/office/drawing/2014/main" id="{BE73D28D-A7A1-C233-CAE3-0F7FE3E5AE20}"/>
                  </a:ext>
                </a:extLst>
              </p:cNvPr>
              <p:cNvCxnSpPr>
                <a:cxnSpLocks/>
                <a:stCxn id="228" idx="1"/>
                <a:endCxn id="388" idx="1"/>
              </p:cNvCxnSpPr>
              <p:nvPr/>
            </p:nvCxnSpPr>
            <p:spPr>
              <a:xfrm rot="16200000" flipH="1">
                <a:off x="2943755" y="8208255"/>
                <a:ext cx="859888" cy="712214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7" name="Elbow Connector 396">
                <a:extLst>
                  <a:ext uri="{FF2B5EF4-FFF2-40B4-BE49-F238E27FC236}">
                    <a16:creationId xmlns:a16="http://schemas.microsoft.com/office/drawing/2014/main" id="{9D26D49C-BEC8-57BE-5B56-10D73A62DCFC}"/>
                  </a:ext>
                </a:extLst>
              </p:cNvPr>
              <p:cNvCxnSpPr>
                <a:cxnSpLocks/>
                <a:stCxn id="227" idx="1"/>
                <a:endCxn id="389" idx="1"/>
              </p:cNvCxnSpPr>
              <p:nvPr/>
            </p:nvCxnSpPr>
            <p:spPr>
              <a:xfrm rot="16200000" flipH="1">
                <a:off x="2763147" y="8095909"/>
                <a:ext cx="928150" cy="1005168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0" name="Elbow Connector 399">
                <a:extLst>
                  <a:ext uri="{FF2B5EF4-FFF2-40B4-BE49-F238E27FC236}">
                    <a16:creationId xmlns:a16="http://schemas.microsoft.com/office/drawing/2014/main" id="{98FE86F4-EF16-EFA6-047E-D430C4D27F0C}"/>
                  </a:ext>
                </a:extLst>
              </p:cNvPr>
              <p:cNvCxnSpPr>
                <a:cxnSpLocks/>
                <a:stCxn id="226" idx="1"/>
                <a:endCxn id="390" idx="1"/>
              </p:cNvCxnSpPr>
              <p:nvPr/>
            </p:nvCxnSpPr>
            <p:spPr>
              <a:xfrm rot="16200000" flipH="1">
                <a:off x="2585721" y="7985157"/>
                <a:ext cx="994824" cy="1293345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85" name="Freeform 384">
                <a:extLst>
                  <a:ext uri="{FF2B5EF4-FFF2-40B4-BE49-F238E27FC236}">
                    <a16:creationId xmlns:a16="http://schemas.microsoft.com/office/drawing/2014/main" id="{700A9FBB-F620-CB4B-4E95-1552226850FB}"/>
                  </a:ext>
                </a:extLst>
              </p:cNvPr>
              <p:cNvSpPr/>
              <p:nvPr/>
            </p:nvSpPr>
            <p:spPr>
              <a:xfrm>
                <a:off x="3717918" y="8890898"/>
                <a:ext cx="270995" cy="279092"/>
              </a:xfrm>
              <a:custGeom>
                <a:avLst/>
                <a:gdLst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16626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119448" h="936567">
                    <a:moveTo>
                      <a:pt x="0" y="0"/>
                    </a:moveTo>
                    <a:lnTo>
                      <a:pt x="620684" y="11084"/>
                    </a:lnTo>
                    <a:cubicBezTo>
                      <a:pt x="816495" y="22168"/>
                      <a:pt x="1117600" y="171796"/>
                      <a:pt x="1119448" y="437803"/>
                    </a:cubicBezTo>
                    <a:cubicBezTo>
                      <a:pt x="1112059" y="764771"/>
                      <a:pt x="871914" y="931025"/>
                      <a:pt x="631768" y="936567"/>
                    </a:cubicBezTo>
                    <a:lnTo>
                      <a:pt x="0" y="92548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08" name="TextBox 307">
                <a:extLst>
                  <a:ext uri="{FF2B5EF4-FFF2-40B4-BE49-F238E27FC236}">
                    <a16:creationId xmlns:a16="http://schemas.microsoft.com/office/drawing/2014/main" id="{CB839CF0-025E-8B2F-9B30-ABAA30122420}"/>
                  </a:ext>
                </a:extLst>
              </p:cNvPr>
              <p:cNvSpPr txBox="1"/>
              <p:nvPr/>
            </p:nvSpPr>
            <p:spPr>
              <a:xfrm>
                <a:off x="2179696" y="8133944"/>
                <a:ext cx="1395317" cy="523220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400" dirty="0"/>
                  <a:t>1     2     3     A</a:t>
                </a:r>
              </a:p>
              <a:p>
                <a:pPr algn="ctr"/>
                <a:r>
                  <a:rPr lang="en-US" sz="1400" dirty="0"/>
                  <a:t>Keypad Columns</a:t>
                </a:r>
              </a:p>
            </p:txBody>
          </p:sp>
          <p:grpSp>
            <p:nvGrpSpPr>
              <p:cNvPr id="424" name="Group 423">
                <a:extLst>
                  <a:ext uri="{FF2B5EF4-FFF2-40B4-BE49-F238E27FC236}">
                    <a16:creationId xmlns:a16="http://schemas.microsoft.com/office/drawing/2014/main" id="{39A6D582-6D3A-50FE-BB62-42F07C2334BC}"/>
                  </a:ext>
                </a:extLst>
              </p:cNvPr>
              <p:cNvGrpSpPr/>
              <p:nvPr/>
            </p:nvGrpSpPr>
            <p:grpSpPr>
              <a:xfrm>
                <a:off x="3831777" y="8523712"/>
                <a:ext cx="254550" cy="131611"/>
                <a:chOff x="5237936" y="8408361"/>
                <a:chExt cx="254550" cy="131611"/>
              </a:xfrm>
            </p:grpSpPr>
            <p:sp>
              <p:nvSpPr>
                <p:cNvPr id="414" name="Oval 413">
                  <a:extLst>
                    <a:ext uri="{FF2B5EF4-FFF2-40B4-BE49-F238E27FC236}">
                      <a16:creationId xmlns:a16="http://schemas.microsoft.com/office/drawing/2014/main" id="{4B24BFE8-B362-591A-AD4C-C1C058D078C5}"/>
                    </a:ext>
                  </a:extLst>
                </p:cNvPr>
                <p:cNvSpPr/>
                <p:nvPr/>
              </p:nvSpPr>
              <p:spPr>
                <a:xfrm>
                  <a:off x="5237936" y="8476497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sp>
              <p:nvSpPr>
                <p:cNvPr id="415" name="Oval 414">
                  <a:extLst>
                    <a:ext uri="{FF2B5EF4-FFF2-40B4-BE49-F238E27FC236}">
                      <a16:creationId xmlns:a16="http://schemas.microsoft.com/office/drawing/2014/main" id="{6161E7E6-5567-7DB9-2A92-29B62E45FCCA}"/>
                    </a:ext>
                  </a:extLst>
                </p:cNvPr>
                <p:cNvSpPr/>
                <p:nvPr/>
              </p:nvSpPr>
              <p:spPr>
                <a:xfrm>
                  <a:off x="5424708" y="8469454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cxnSp>
              <p:nvCxnSpPr>
                <p:cNvPr id="416" name="Straight Connector 415">
                  <a:extLst>
                    <a:ext uri="{FF2B5EF4-FFF2-40B4-BE49-F238E27FC236}">
                      <a16:creationId xmlns:a16="http://schemas.microsoft.com/office/drawing/2014/main" id="{146F4917-7A4A-E45B-8259-849654853744}"/>
                    </a:ext>
                  </a:extLst>
                </p:cNvPr>
                <p:cNvCxnSpPr>
                  <a:cxnSpLocks/>
                  <a:stCxn id="414" idx="1"/>
                </p:cNvCxnSpPr>
                <p:nvPr/>
              </p:nvCxnSpPr>
              <p:spPr>
                <a:xfrm flipV="1">
                  <a:off x="5247232" y="8408361"/>
                  <a:ext cx="245254" cy="77432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18" name="Group 417">
                <a:extLst>
                  <a:ext uri="{FF2B5EF4-FFF2-40B4-BE49-F238E27FC236}">
                    <a16:creationId xmlns:a16="http://schemas.microsoft.com/office/drawing/2014/main" id="{62ED888A-554F-31DA-8F64-9B1D214F7B29}"/>
                  </a:ext>
                </a:extLst>
              </p:cNvPr>
              <p:cNvGrpSpPr/>
              <p:nvPr/>
            </p:nvGrpSpPr>
            <p:grpSpPr>
              <a:xfrm>
                <a:off x="3979252" y="8633431"/>
                <a:ext cx="144229" cy="142875"/>
                <a:chOff x="3654425" y="1504950"/>
                <a:chExt cx="144229" cy="142875"/>
              </a:xfrm>
            </p:grpSpPr>
            <p:cxnSp>
              <p:nvCxnSpPr>
                <p:cNvPr id="419" name="Straight Connector 418">
                  <a:extLst>
                    <a:ext uri="{FF2B5EF4-FFF2-40B4-BE49-F238E27FC236}">
                      <a16:creationId xmlns:a16="http://schemas.microsoft.com/office/drawing/2014/main" id="{784AF06B-3BE9-0300-6370-CD7D1365E7E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723117" y="1504950"/>
                  <a:ext cx="0" cy="7937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0" name="Straight Connector 419">
                  <a:extLst>
                    <a:ext uri="{FF2B5EF4-FFF2-40B4-BE49-F238E27FC236}">
                      <a16:creationId xmlns:a16="http://schemas.microsoft.com/office/drawing/2014/main" id="{179A8610-0F24-7D08-FC2C-A901986C15E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54425" y="1587500"/>
                  <a:ext cx="14422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1" name="Straight Connector 420">
                  <a:extLst>
                    <a:ext uri="{FF2B5EF4-FFF2-40B4-BE49-F238E27FC236}">
                      <a16:creationId xmlns:a16="http://schemas.microsoft.com/office/drawing/2014/main" id="{DE4F4AE3-B340-DE00-BDFF-8F3E29307C0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73537" y="1619250"/>
                  <a:ext cx="106107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2" name="Straight Connector 421">
                  <a:extLst>
                    <a:ext uri="{FF2B5EF4-FFF2-40B4-BE49-F238E27FC236}">
                      <a16:creationId xmlns:a16="http://schemas.microsoft.com/office/drawing/2014/main" id="{F8807EC1-DDDB-6ED4-699F-D88C7CD1B4C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92950" y="1647825"/>
                  <a:ext cx="6347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25" name="Group 424">
                <a:extLst>
                  <a:ext uri="{FF2B5EF4-FFF2-40B4-BE49-F238E27FC236}">
                    <a16:creationId xmlns:a16="http://schemas.microsoft.com/office/drawing/2014/main" id="{1DA3A122-0F2D-F990-297A-3AF888DE3ADF}"/>
                  </a:ext>
                </a:extLst>
              </p:cNvPr>
              <p:cNvGrpSpPr/>
              <p:nvPr/>
            </p:nvGrpSpPr>
            <p:grpSpPr>
              <a:xfrm>
                <a:off x="4302765" y="8523712"/>
                <a:ext cx="254550" cy="131611"/>
                <a:chOff x="5237936" y="8408361"/>
                <a:chExt cx="254550" cy="131611"/>
              </a:xfrm>
            </p:grpSpPr>
            <p:sp>
              <p:nvSpPr>
                <p:cNvPr id="426" name="Oval 425">
                  <a:extLst>
                    <a:ext uri="{FF2B5EF4-FFF2-40B4-BE49-F238E27FC236}">
                      <a16:creationId xmlns:a16="http://schemas.microsoft.com/office/drawing/2014/main" id="{068B8E3C-1EFE-2AB9-4861-8EBE970490EF}"/>
                    </a:ext>
                  </a:extLst>
                </p:cNvPr>
                <p:cNvSpPr/>
                <p:nvPr/>
              </p:nvSpPr>
              <p:spPr>
                <a:xfrm>
                  <a:off x="5237936" y="8476497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sp>
              <p:nvSpPr>
                <p:cNvPr id="427" name="Oval 426">
                  <a:extLst>
                    <a:ext uri="{FF2B5EF4-FFF2-40B4-BE49-F238E27FC236}">
                      <a16:creationId xmlns:a16="http://schemas.microsoft.com/office/drawing/2014/main" id="{F4133BCA-AB27-C338-E440-7CB0EF808C78}"/>
                    </a:ext>
                  </a:extLst>
                </p:cNvPr>
                <p:cNvSpPr/>
                <p:nvPr/>
              </p:nvSpPr>
              <p:spPr>
                <a:xfrm>
                  <a:off x="5424708" y="8469454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cxnSp>
              <p:nvCxnSpPr>
                <p:cNvPr id="428" name="Straight Connector 427">
                  <a:extLst>
                    <a:ext uri="{FF2B5EF4-FFF2-40B4-BE49-F238E27FC236}">
                      <a16:creationId xmlns:a16="http://schemas.microsoft.com/office/drawing/2014/main" id="{97B69856-0A21-D3B6-9FF6-530FCD624AE0}"/>
                    </a:ext>
                  </a:extLst>
                </p:cNvPr>
                <p:cNvCxnSpPr>
                  <a:cxnSpLocks/>
                  <a:stCxn id="426" idx="1"/>
                </p:cNvCxnSpPr>
                <p:nvPr/>
              </p:nvCxnSpPr>
              <p:spPr>
                <a:xfrm flipV="1">
                  <a:off x="5247232" y="8408361"/>
                  <a:ext cx="245254" cy="77432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29" name="Group 428">
                <a:extLst>
                  <a:ext uri="{FF2B5EF4-FFF2-40B4-BE49-F238E27FC236}">
                    <a16:creationId xmlns:a16="http://schemas.microsoft.com/office/drawing/2014/main" id="{2421BA22-BD28-4BA2-DC85-15D7CF324FCD}"/>
                  </a:ext>
                </a:extLst>
              </p:cNvPr>
              <p:cNvGrpSpPr/>
              <p:nvPr/>
            </p:nvGrpSpPr>
            <p:grpSpPr>
              <a:xfrm>
                <a:off x="4450240" y="8633431"/>
                <a:ext cx="144229" cy="142875"/>
                <a:chOff x="3654425" y="1504950"/>
                <a:chExt cx="144229" cy="142875"/>
              </a:xfrm>
            </p:grpSpPr>
            <p:cxnSp>
              <p:nvCxnSpPr>
                <p:cNvPr id="430" name="Straight Connector 429">
                  <a:extLst>
                    <a:ext uri="{FF2B5EF4-FFF2-40B4-BE49-F238E27FC236}">
                      <a16:creationId xmlns:a16="http://schemas.microsoft.com/office/drawing/2014/main" id="{BED74732-FA4D-E541-4D31-55052F38705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723117" y="1504950"/>
                  <a:ext cx="0" cy="7937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1" name="Straight Connector 430">
                  <a:extLst>
                    <a:ext uri="{FF2B5EF4-FFF2-40B4-BE49-F238E27FC236}">
                      <a16:creationId xmlns:a16="http://schemas.microsoft.com/office/drawing/2014/main" id="{2FCE7DD1-5CD1-CB78-EA85-8398295D8A1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54425" y="1587500"/>
                  <a:ext cx="14422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2" name="Straight Connector 431">
                  <a:extLst>
                    <a:ext uri="{FF2B5EF4-FFF2-40B4-BE49-F238E27FC236}">
                      <a16:creationId xmlns:a16="http://schemas.microsoft.com/office/drawing/2014/main" id="{233B69FA-2504-3217-10B8-9C1AA0D984D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73537" y="1619250"/>
                  <a:ext cx="106107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3" name="Straight Connector 432">
                  <a:extLst>
                    <a:ext uri="{FF2B5EF4-FFF2-40B4-BE49-F238E27FC236}">
                      <a16:creationId xmlns:a16="http://schemas.microsoft.com/office/drawing/2014/main" id="{C4EA3492-407C-485D-D4E0-8CE5FEA89C7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92950" y="1647825"/>
                  <a:ext cx="6347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34" name="Elbow Connector 433">
                <a:extLst>
                  <a:ext uri="{FF2B5EF4-FFF2-40B4-BE49-F238E27FC236}">
                    <a16:creationId xmlns:a16="http://schemas.microsoft.com/office/drawing/2014/main" id="{6AA8ECA9-B237-B239-9DA3-FAB114B7B20E}"/>
                  </a:ext>
                </a:extLst>
              </p:cNvPr>
              <p:cNvCxnSpPr>
                <a:cxnSpLocks/>
                <a:stCxn id="230" idx="1"/>
                <a:endCxn id="414" idx="2"/>
              </p:cNvCxnSpPr>
              <p:nvPr/>
            </p:nvCxnSpPr>
            <p:spPr>
              <a:xfrm rot="16200000" flipH="1">
                <a:off x="3469776" y="8261585"/>
                <a:ext cx="489642" cy="234360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7" name="Elbow Connector 436">
                <a:extLst>
                  <a:ext uri="{FF2B5EF4-FFF2-40B4-BE49-F238E27FC236}">
                    <a16:creationId xmlns:a16="http://schemas.microsoft.com/office/drawing/2014/main" id="{C706F799-0024-FBDD-BEBA-D4C869468A16}"/>
                  </a:ext>
                </a:extLst>
              </p:cNvPr>
              <p:cNvCxnSpPr>
                <a:cxnSpLocks/>
                <a:stCxn id="232" idx="1"/>
                <a:endCxn id="426" idx="0"/>
              </p:cNvCxnSpPr>
              <p:nvPr/>
            </p:nvCxnSpPr>
            <p:spPr>
              <a:xfrm rot="16200000" flipH="1">
                <a:off x="3879601" y="8136946"/>
                <a:ext cx="457430" cy="452373"/>
              </a:xfrm>
              <a:prstGeom prst="bentConnector3">
                <a:avLst>
                  <a:gd name="adj1" fmla="val 50000"/>
                </a:avLst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46" name="Freeform 445">
                <a:extLst>
                  <a:ext uri="{FF2B5EF4-FFF2-40B4-BE49-F238E27FC236}">
                    <a16:creationId xmlns:a16="http://schemas.microsoft.com/office/drawing/2014/main" id="{D1B5C854-3047-6E10-EC5B-7691C62760A8}"/>
                  </a:ext>
                </a:extLst>
              </p:cNvPr>
              <p:cNvSpPr/>
              <p:nvPr/>
            </p:nvSpPr>
            <p:spPr>
              <a:xfrm>
                <a:off x="3991555" y="3053301"/>
                <a:ext cx="2297927" cy="5971429"/>
              </a:xfrm>
              <a:custGeom>
                <a:avLst/>
                <a:gdLst>
                  <a:gd name="connsiteX0" fmla="*/ 0 w 2297927"/>
                  <a:gd name="connsiteY0" fmla="*/ 5971429 h 5971429"/>
                  <a:gd name="connsiteX1" fmla="*/ 2297927 w 2297927"/>
                  <a:gd name="connsiteY1" fmla="*/ 5971429 h 5971429"/>
                  <a:gd name="connsiteX2" fmla="*/ 2297927 w 2297927"/>
                  <a:gd name="connsiteY2" fmla="*/ 55659 h 5971429"/>
                  <a:gd name="connsiteX3" fmla="*/ 2202511 w 2297927"/>
                  <a:gd name="connsiteY3" fmla="*/ 55659 h 5971429"/>
                  <a:gd name="connsiteX4" fmla="*/ 540688 w 2297927"/>
                  <a:gd name="connsiteY4" fmla="*/ 55659 h 5971429"/>
                  <a:gd name="connsiteX5" fmla="*/ 477078 w 2297927"/>
                  <a:gd name="connsiteY5" fmla="*/ 0 h 5971429"/>
                  <a:gd name="connsiteX6" fmla="*/ 421419 w 2297927"/>
                  <a:gd name="connsiteY6" fmla="*/ 55659 h 5971429"/>
                  <a:gd name="connsiteX7" fmla="*/ 182880 w 2297927"/>
                  <a:gd name="connsiteY7" fmla="*/ 55659 h 5971429"/>
                  <a:gd name="connsiteX8" fmla="*/ 182880 w 2297927"/>
                  <a:gd name="connsiteY8" fmla="*/ 357809 h 5971429"/>
                  <a:gd name="connsiteX0" fmla="*/ 0 w 2297927"/>
                  <a:gd name="connsiteY0" fmla="*/ 5971429 h 5971429"/>
                  <a:gd name="connsiteX1" fmla="*/ 2297927 w 2297927"/>
                  <a:gd name="connsiteY1" fmla="*/ 5971429 h 5971429"/>
                  <a:gd name="connsiteX2" fmla="*/ 2297927 w 2297927"/>
                  <a:gd name="connsiteY2" fmla="*/ 55659 h 5971429"/>
                  <a:gd name="connsiteX3" fmla="*/ 2202511 w 2297927"/>
                  <a:gd name="connsiteY3" fmla="*/ 55659 h 5971429"/>
                  <a:gd name="connsiteX4" fmla="*/ 540688 w 2297927"/>
                  <a:gd name="connsiteY4" fmla="*/ 55659 h 5971429"/>
                  <a:gd name="connsiteX5" fmla="*/ 477078 w 2297927"/>
                  <a:gd name="connsiteY5" fmla="*/ 0 h 5971429"/>
                  <a:gd name="connsiteX6" fmla="*/ 421419 w 2297927"/>
                  <a:gd name="connsiteY6" fmla="*/ 55659 h 5971429"/>
                  <a:gd name="connsiteX7" fmla="*/ 182880 w 2297927"/>
                  <a:gd name="connsiteY7" fmla="*/ 55659 h 5971429"/>
                  <a:gd name="connsiteX8" fmla="*/ 182880 w 2297927"/>
                  <a:gd name="connsiteY8" fmla="*/ 357809 h 5971429"/>
                  <a:gd name="connsiteX0" fmla="*/ 0 w 2297927"/>
                  <a:gd name="connsiteY0" fmla="*/ 5971429 h 5971429"/>
                  <a:gd name="connsiteX1" fmla="*/ 2297927 w 2297927"/>
                  <a:gd name="connsiteY1" fmla="*/ 5971429 h 5971429"/>
                  <a:gd name="connsiteX2" fmla="*/ 2297927 w 2297927"/>
                  <a:gd name="connsiteY2" fmla="*/ 55659 h 5971429"/>
                  <a:gd name="connsiteX3" fmla="*/ 2202511 w 2297927"/>
                  <a:gd name="connsiteY3" fmla="*/ 55659 h 5971429"/>
                  <a:gd name="connsiteX4" fmla="*/ 540688 w 2297927"/>
                  <a:gd name="connsiteY4" fmla="*/ 55659 h 5971429"/>
                  <a:gd name="connsiteX5" fmla="*/ 477078 w 2297927"/>
                  <a:gd name="connsiteY5" fmla="*/ 0 h 5971429"/>
                  <a:gd name="connsiteX6" fmla="*/ 421419 w 2297927"/>
                  <a:gd name="connsiteY6" fmla="*/ 55659 h 5971429"/>
                  <a:gd name="connsiteX7" fmla="*/ 182880 w 2297927"/>
                  <a:gd name="connsiteY7" fmla="*/ 55659 h 5971429"/>
                  <a:gd name="connsiteX8" fmla="*/ 182880 w 2297927"/>
                  <a:gd name="connsiteY8" fmla="*/ 357809 h 59714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97927" h="5971429">
                    <a:moveTo>
                      <a:pt x="0" y="5971429"/>
                    </a:moveTo>
                    <a:lnTo>
                      <a:pt x="2297927" y="5971429"/>
                    </a:lnTo>
                    <a:lnTo>
                      <a:pt x="2297927" y="55659"/>
                    </a:lnTo>
                    <a:lnTo>
                      <a:pt x="2202511" y="55659"/>
                    </a:lnTo>
                    <a:lnTo>
                      <a:pt x="540688" y="55659"/>
                    </a:lnTo>
                    <a:cubicBezTo>
                      <a:pt x="541710" y="2181"/>
                      <a:pt x="498281" y="18553"/>
                      <a:pt x="477078" y="0"/>
                    </a:cubicBezTo>
                    <a:cubicBezTo>
                      <a:pt x="458525" y="18553"/>
                      <a:pt x="420922" y="8531"/>
                      <a:pt x="421419" y="55659"/>
                    </a:cubicBezTo>
                    <a:lnTo>
                      <a:pt x="182880" y="55659"/>
                    </a:lnTo>
                    <a:lnTo>
                      <a:pt x="182880" y="357809"/>
                    </a:lnTo>
                  </a:path>
                </a:pathLst>
              </a:custGeom>
              <a:no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pic>
            <p:nvPicPr>
              <p:cNvPr id="448" name="Picture 447">
                <a:extLst>
                  <a:ext uri="{FF2B5EF4-FFF2-40B4-BE49-F238E27FC236}">
                    <a16:creationId xmlns:a16="http://schemas.microsoft.com/office/drawing/2014/main" id="{ED96222A-A190-0E51-0D3A-C10A96F0D582}"/>
                  </a:ext>
                </a:extLst>
              </p:cNvPr>
              <p:cNvPicPr>
                <a:picLocks noChangeAspect="1"/>
              </p:cNvPicPr>
              <p:nvPr/>
            </p:nvPicPr>
            <p:blipFill rotWithShape="1">
              <a:blip r:embed="rId2"/>
              <a:srcRect t="12058" b="19496"/>
              <a:stretch/>
            </p:blipFill>
            <p:spPr>
              <a:xfrm>
                <a:off x="1564459" y="2306882"/>
                <a:ext cx="431800" cy="269468"/>
              </a:xfrm>
              <a:prstGeom prst="rect">
                <a:avLst/>
              </a:prstGeom>
            </p:spPr>
          </p:pic>
          <p:pic>
            <p:nvPicPr>
              <p:cNvPr id="449" name="Picture 448">
                <a:extLst>
                  <a:ext uri="{FF2B5EF4-FFF2-40B4-BE49-F238E27FC236}">
                    <a16:creationId xmlns:a16="http://schemas.microsoft.com/office/drawing/2014/main" id="{9EABF2E6-FD19-8BDF-EA15-40247D9D3ACE}"/>
                  </a:ext>
                </a:extLst>
              </p:cNvPr>
              <p:cNvPicPr>
                <a:picLocks noChangeAspect="1"/>
              </p:cNvPicPr>
              <p:nvPr/>
            </p:nvPicPr>
            <p:blipFill rotWithShape="1">
              <a:blip r:embed="rId3">
                <a:clrChange>
                  <a:clrFrom>
                    <a:srgbClr val="FFFFFF"/>
                  </a:clrFrom>
                  <a:clrTo>
                    <a:srgbClr val="FFFFFF">
                      <a:alpha val="0"/>
                    </a:srgbClr>
                  </a:clrTo>
                </a:clrChange>
              </a:blip>
              <a:srcRect b="4244"/>
              <a:stretch/>
            </p:blipFill>
            <p:spPr>
              <a:xfrm rot="5400000">
                <a:off x="1350545" y="2482559"/>
                <a:ext cx="431800" cy="376990"/>
              </a:xfrm>
              <a:prstGeom prst="rect">
                <a:avLst/>
              </a:prstGeom>
            </p:spPr>
          </p:pic>
          <p:cxnSp>
            <p:nvCxnSpPr>
              <p:cNvPr id="451" name="Straight Connector 450">
                <a:extLst>
                  <a:ext uri="{FF2B5EF4-FFF2-40B4-BE49-F238E27FC236}">
                    <a16:creationId xmlns:a16="http://schemas.microsoft.com/office/drawing/2014/main" id="{959F9FB9-CA7F-6EF2-5FD5-761020C12D71}"/>
                  </a:ext>
                </a:extLst>
              </p:cNvPr>
              <p:cNvCxnSpPr>
                <a:cxnSpLocks/>
                <a:stCxn id="211" idx="3"/>
                <a:endCxn id="449" idx="3"/>
              </p:cNvCxnSpPr>
              <p:nvPr/>
            </p:nvCxnSpPr>
            <p:spPr>
              <a:xfrm flipH="1" flipV="1">
                <a:off x="1566445" y="2886954"/>
                <a:ext cx="326" cy="522613"/>
              </a:xfrm>
              <a:prstGeom prst="line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53" name="Group 452">
                <a:extLst>
                  <a:ext uri="{FF2B5EF4-FFF2-40B4-BE49-F238E27FC236}">
                    <a16:creationId xmlns:a16="http://schemas.microsoft.com/office/drawing/2014/main" id="{0352C669-5563-09F7-3325-42DE4CFAFF4D}"/>
                  </a:ext>
                </a:extLst>
              </p:cNvPr>
              <p:cNvGrpSpPr/>
              <p:nvPr/>
            </p:nvGrpSpPr>
            <p:grpSpPr>
              <a:xfrm>
                <a:off x="1923618" y="2453975"/>
                <a:ext cx="144229" cy="142875"/>
                <a:chOff x="3654425" y="1504950"/>
                <a:chExt cx="144229" cy="142875"/>
              </a:xfrm>
            </p:grpSpPr>
            <p:cxnSp>
              <p:nvCxnSpPr>
                <p:cNvPr id="454" name="Straight Connector 453">
                  <a:extLst>
                    <a:ext uri="{FF2B5EF4-FFF2-40B4-BE49-F238E27FC236}">
                      <a16:creationId xmlns:a16="http://schemas.microsoft.com/office/drawing/2014/main" id="{66000B21-CDA5-95C1-B4E4-C5F849CB61C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723117" y="1504950"/>
                  <a:ext cx="0" cy="7937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5" name="Straight Connector 454">
                  <a:extLst>
                    <a:ext uri="{FF2B5EF4-FFF2-40B4-BE49-F238E27FC236}">
                      <a16:creationId xmlns:a16="http://schemas.microsoft.com/office/drawing/2014/main" id="{7351FED7-2DA0-5B25-C392-EFA8581A221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54425" y="1587500"/>
                  <a:ext cx="14422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6" name="Straight Connector 455">
                  <a:extLst>
                    <a:ext uri="{FF2B5EF4-FFF2-40B4-BE49-F238E27FC236}">
                      <a16:creationId xmlns:a16="http://schemas.microsoft.com/office/drawing/2014/main" id="{2F2903DA-87DA-276F-CA04-6352E8FA6E8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73537" y="1619250"/>
                  <a:ext cx="106107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7" name="Straight Connector 456">
                  <a:extLst>
                    <a:ext uri="{FF2B5EF4-FFF2-40B4-BE49-F238E27FC236}">
                      <a16:creationId xmlns:a16="http://schemas.microsoft.com/office/drawing/2014/main" id="{CF23326F-89CA-124C-EAF0-7DCF4ED5DA7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92950" y="1647825"/>
                  <a:ext cx="6347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sp>
          <p:nvSpPr>
            <p:cNvPr id="2" name="Oval 1">
              <a:extLst>
                <a:ext uri="{FF2B5EF4-FFF2-40B4-BE49-F238E27FC236}">
                  <a16:creationId xmlns:a16="http://schemas.microsoft.com/office/drawing/2014/main" id="{A389CF41-FB73-E309-55C7-7FA0E6629CAF}"/>
                </a:ext>
              </a:extLst>
            </p:cNvPr>
            <p:cNvSpPr/>
            <p:nvPr/>
          </p:nvSpPr>
          <p:spPr>
            <a:xfrm>
              <a:off x="3318422" y="2371700"/>
              <a:ext cx="105196" cy="105196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069C7900-6389-BD2C-BFD3-8892A68B2192}"/>
                </a:ext>
              </a:extLst>
            </p:cNvPr>
            <p:cNvSpPr/>
            <p:nvPr/>
          </p:nvSpPr>
          <p:spPr>
            <a:xfrm>
              <a:off x="3971221" y="8980627"/>
              <a:ext cx="105196" cy="105196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798758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Title 108">
            <a:extLst>
              <a:ext uri="{FF2B5EF4-FFF2-40B4-BE49-F238E27FC236}">
                <a16:creationId xmlns:a16="http://schemas.microsoft.com/office/drawing/2014/main" id="{EA34E538-08FA-3235-CEBD-0188D096B8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488" y="632887"/>
            <a:ext cx="5915025" cy="812456"/>
          </a:xfrm>
        </p:spPr>
        <p:txBody>
          <a:bodyPr/>
          <a:lstStyle/>
          <a:p>
            <a:r>
              <a:rPr lang="en-US" dirty="0"/>
              <a:t>Arduino Nano – I2C</a:t>
            </a: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4250319A-26A0-1B9C-1566-0A06349A4BFD}"/>
              </a:ext>
            </a:extLst>
          </p:cNvPr>
          <p:cNvGrpSpPr/>
          <p:nvPr/>
        </p:nvGrpSpPr>
        <p:grpSpPr>
          <a:xfrm>
            <a:off x="1010524" y="1947919"/>
            <a:ext cx="5278958" cy="7222071"/>
            <a:chOff x="1010524" y="1947919"/>
            <a:chExt cx="5278958" cy="7222071"/>
          </a:xfrm>
        </p:grpSpPr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2CD7DE69-E85E-10C5-DA02-FDD6CE36924B}"/>
                </a:ext>
              </a:extLst>
            </p:cNvPr>
            <p:cNvGrpSpPr/>
            <p:nvPr/>
          </p:nvGrpSpPr>
          <p:grpSpPr>
            <a:xfrm>
              <a:off x="1010524" y="1947919"/>
              <a:ext cx="5278958" cy="7222071"/>
              <a:chOff x="1010524" y="1947919"/>
              <a:chExt cx="5278958" cy="7222071"/>
            </a:xfrm>
          </p:grpSpPr>
          <p:sp>
            <p:nvSpPr>
              <p:cNvPr id="350" name="Rectangle 349">
                <a:extLst>
                  <a:ext uri="{FF2B5EF4-FFF2-40B4-BE49-F238E27FC236}">
                    <a16:creationId xmlns:a16="http://schemas.microsoft.com/office/drawing/2014/main" id="{5F8C542C-6040-1605-AC34-5922167DA222}"/>
                  </a:ext>
                </a:extLst>
              </p:cNvPr>
              <p:cNvSpPr/>
              <p:nvPr/>
            </p:nvSpPr>
            <p:spPr>
              <a:xfrm>
                <a:off x="3073547" y="2329188"/>
                <a:ext cx="95951" cy="99753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Rectangle 353">
                <a:extLst>
                  <a:ext uri="{FF2B5EF4-FFF2-40B4-BE49-F238E27FC236}">
                    <a16:creationId xmlns:a16="http://schemas.microsoft.com/office/drawing/2014/main" id="{4E622F90-65A2-4C14-E758-901BCCABF3AF}"/>
                  </a:ext>
                </a:extLst>
              </p:cNvPr>
              <p:cNvSpPr/>
              <p:nvPr/>
            </p:nvSpPr>
            <p:spPr>
              <a:xfrm>
                <a:off x="3073546" y="2442508"/>
                <a:ext cx="95951" cy="99753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10" name="Group 209">
                <a:extLst>
                  <a:ext uri="{FF2B5EF4-FFF2-40B4-BE49-F238E27FC236}">
                    <a16:creationId xmlns:a16="http://schemas.microsoft.com/office/drawing/2014/main" id="{D79D850D-ABCD-3A20-D1F8-3E29E3B13AF0}"/>
                  </a:ext>
                </a:extLst>
              </p:cNvPr>
              <p:cNvGrpSpPr/>
              <p:nvPr/>
            </p:nvGrpSpPr>
            <p:grpSpPr>
              <a:xfrm>
                <a:off x="1010524" y="3409566"/>
                <a:ext cx="5074928" cy="4724851"/>
                <a:chOff x="6096001" y="1448549"/>
                <a:chExt cx="5074928" cy="4724851"/>
              </a:xfrm>
            </p:grpSpPr>
            <p:sp>
              <p:nvSpPr>
                <p:cNvPr id="211" name="Rectangle 210">
                  <a:extLst>
                    <a:ext uri="{FF2B5EF4-FFF2-40B4-BE49-F238E27FC236}">
                      <a16:creationId xmlns:a16="http://schemas.microsoft.com/office/drawing/2014/main" id="{F8E295E7-BFC9-0707-C2D4-BEB90D7FD026}"/>
                    </a:ext>
                  </a:extLst>
                </p:cNvPr>
                <p:cNvSpPr/>
                <p:nvPr/>
              </p:nvSpPr>
              <p:spPr>
                <a:xfrm rot="16200000">
                  <a:off x="6312910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PB4</a:t>
                  </a:r>
                </a:p>
              </p:txBody>
            </p:sp>
            <p:sp>
              <p:nvSpPr>
                <p:cNvPr id="212" name="Rectangle 211">
                  <a:extLst>
                    <a:ext uri="{FF2B5EF4-FFF2-40B4-BE49-F238E27FC236}">
                      <a16:creationId xmlns:a16="http://schemas.microsoft.com/office/drawing/2014/main" id="{FEAFEF1D-CCD5-4256-CDE3-6D38138AD16A}"/>
                    </a:ext>
                  </a:extLst>
                </p:cNvPr>
                <p:cNvSpPr/>
                <p:nvPr/>
              </p:nvSpPr>
              <p:spPr>
                <a:xfrm rot="16200000">
                  <a:off x="6603909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PB3</a:t>
                  </a:r>
                </a:p>
              </p:txBody>
            </p:sp>
            <p:sp>
              <p:nvSpPr>
                <p:cNvPr id="213" name="Rectangle 212">
                  <a:extLst>
                    <a:ext uri="{FF2B5EF4-FFF2-40B4-BE49-F238E27FC236}">
                      <a16:creationId xmlns:a16="http://schemas.microsoft.com/office/drawing/2014/main" id="{1C60F839-589E-4A16-236E-BF351E1DFBA8}"/>
                    </a:ext>
                  </a:extLst>
                </p:cNvPr>
                <p:cNvSpPr/>
                <p:nvPr/>
              </p:nvSpPr>
              <p:spPr>
                <a:xfrm rot="16200000">
                  <a:off x="6895796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PB2</a:t>
                  </a:r>
                </a:p>
              </p:txBody>
            </p:sp>
            <p:sp>
              <p:nvSpPr>
                <p:cNvPr id="214" name="Rectangle 213">
                  <a:extLst>
                    <a:ext uri="{FF2B5EF4-FFF2-40B4-BE49-F238E27FC236}">
                      <a16:creationId xmlns:a16="http://schemas.microsoft.com/office/drawing/2014/main" id="{C749A151-1BC2-2505-A321-8D05F6B68D89}"/>
                    </a:ext>
                  </a:extLst>
                </p:cNvPr>
                <p:cNvSpPr/>
                <p:nvPr/>
              </p:nvSpPr>
              <p:spPr>
                <a:xfrm rot="16200000">
                  <a:off x="7182601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PB1</a:t>
                  </a:r>
                </a:p>
              </p:txBody>
            </p:sp>
            <p:sp>
              <p:nvSpPr>
                <p:cNvPr id="215" name="Rectangle 214">
                  <a:extLst>
                    <a:ext uri="{FF2B5EF4-FFF2-40B4-BE49-F238E27FC236}">
                      <a16:creationId xmlns:a16="http://schemas.microsoft.com/office/drawing/2014/main" id="{2BE3D234-EDC7-9561-6DCF-A27B39B30730}"/>
                    </a:ext>
                  </a:extLst>
                </p:cNvPr>
                <p:cNvSpPr/>
                <p:nvPr/>
              </p:nvSpPr>
              <p:spPr>
                <a:xfrm rot="16200000">
                  <a:off x="7470778" y="1628875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PB0</a:t>
                  </a:r>
                </a:p>
              </p:txBody>
            </p:sp>
            <p:sp>
              <p:nvSpPr>
                <p:cNvPr id="216" name="Rectangle 215">
                  <a:extLst>
                    <a:ext uri="{FF2B5EF4-FFF2-40B4-BE49-F238E27FC236}">
                      <a16:creationId xmlns:a16="http://schemas.microsoft.com/office/drawing/2014/main" id="{CFA99D70-E042-E2CA-C737-E0121D6C9FE8}"/>
                    </a:ext>
                  </a:extLst>
                </p:cNvPr>
                <p:cNvSpPr/>
                <p:nvPr/>
              </p:nvSpPr>
              <p:spPr>
                <a:xfrm rot="16200000">
                  <a:off x="7763732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PD7</a:t>
                  </a:r>
                </a:p>
              </p:txBody>
            </p:sp>
            <p:sp>
              <p:nvSpPr>
                <p:cNvPr id="217" name="Rectangle 216">
                  <a:extLst>
                    <a:ext uri="{FF2B5EF4-FFF2-40B4-BE49-F238E27FC236}">
                      <a16:creationId xmlns:a16="http://schemas.microsoft.com/office/drawing/2014/main" id="{1C67711B-C021-B3A3-00AB-7A1D531BE5BE}"/>
                    </a:ext>
                  </a:extLst>
                </p:cNvPr>
                <p:cNvSpPr/>
                <p:nvPr/>
              </p:nvSpPr>
              <p:spPr>
                <a:xfrm rot="16200000">
                  <a:off x="8056280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PD6</a:t>
                  </a:r>
                </a:p>
              </p:txBody>
            </p:sp>
            <p:sp>
              <p:nvSpPr>
                <p:cNvPr id="218" name="Rectangle 217">
                  <a:extLst>
                    <a:ext uri="{FF2B5EF4-FFF2-40B4-BE49-F238E27FC236}">
                      <a16:creationId xmlns:a16="http://schemas.microsoft.com/office/drawing/2014/main" id="{69C9BA7A-D0F4-8050-B4AA-F37107B10CB9}"/>
                    </a:ext>
                  </a:extLst>
                </p:cNvPr>
                <p:cNvSpPr/>
                <p:nvPr/>
              </p:nvSpPr>
              <p:spPr>
                <a:xfrm rot="16200000">
                  <a:off x="8343557" y="1629854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PD5</a:t>
                  </a:r>
                </a:p>
              </p:txBody>
            </p:sp>
            <p:sp>
              <p:nvSpPr>
                <p:cNvPr id="219" name="Rectangle 218">
                  <a:extLst>
                    <a:ext uri="{FF2B5EF4-FFF2-40B4-BE49-F238E27FC236}">
                      <a16:creationId xmlns:a16="http://schemas.microsoft.com/office/drawing/2014/main" id="{E59796B1-A83F-5526-8338-FB7F34801107}"/>
                    </a:ext>
                  </a:extLst>
                </p:cNvPr>
                <p:cNvSpPr/>
                <p:nvPr/>
              </p:nvSpPr>
              <p:spPr>
                <a:xfrm rot="16200000">
                  <a:off x="8628804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PD4</a:t>
                  </a:r>
                </a:p>
              </p:txBody>
            </p:sp>
            <p:sp>
              <p:nvSpPr>
                <p:cNvPr id="220" name="Rectangle 219">
                  <a:extLst>
                    <a:ext uri="{FF2B5EF4-FFF2-40B4-BE49-F238E27FC236}">
                      <a16:creationId xmlns:a16="http://schemas.microsoft.com/office/drawing/2014/main" id="{62CCA926-448E-0567-0D7D-D376A8EBA894}"/>
                    </a:ext>
                  </a:extLst>
                </p:cNvPr>
                <p:cNvSpPr/>
                <p:nvPr/>
              </p:nvSpPr>
              <p:spPr>
                <a:xfrm rot="16200000">
                  <a:off x="8919639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PD3</a:t>
                  </a:r>
                </a:p>
              </p:txBody>
            </p:sp>
            <p:sp>
              <p:nvSpPr>
                <p:cNvPr id="221" name="Rectangle 220">
                  <a:extLst>
                    <a:ext uri="{FF2B5EF4-FFF2-40B4-BE49-F238E27FC236}">
                      <a16:creationId xmlns:a16="http://schemas.microsoft.com/office/drawing/2014/main" id="{49DC5B6E-DB7B-B9C5-B33D-8E45EB611CE9}"/>
                    </a:ext>
                  </a:extLst>
                </p:cNvPr>
                <p:cNvSpPr/>
                <p:nvPr/>
              </p:nvSpPr>
              <p:spPr>
                <a:xfrm rot="16200000">
                  <a:off x="9210933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PD2</a:t>
                  </a:r>
                </a:p>
              </p:txBody>
            </p:sp>
            <p:sp>
              <p:nvSpPr>
                <p:cNvPr id="222" name="Rectangle 221">
                  <a:extLst>
                    <a:ext uri="{FF2B5EF4-FFF2-40B4-BE49-F238E27FC236}">
                      <a16:creationId xmlns:a16="http://schemas.microsoft.com/office/drawing/2014/main" id="{6FBB746B-C3D8-1582-4E47-F33A4757B44F}"/>
                    </a:ext>
                  </a:extLst>
                </p:cNvPr>
                <p:cNvSpPr/>
                <p:nvPr/>
              </p:nvSpPr>
              <p:spPr>
                <a:xfrm rot="16200000">
                  <a:off x="10078533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PD0</a:t>
                  </a:r>
                </a:p>
              </p:txBody>
            </p:sp>
            <p:sp>
              <p:nvSpPr>
                <p:cNvPr id="223" name="Rectangle 222">
                  <a:extLst>
                    <a:ext uri="{FF2B5EF4-FFF2-40B4-BE49-F238E27FC236}">
                      <a16:creationId xmlns:a16="http://schemas.microsoft.com/office/drawing/2014/main" id="{A6567CCE-90B5-9B4D-5382-F184DA1D7DF7}"/>
                    </a:ext>
                  </a:extLst>
                </p:cNvPr>
                <p:cNvSpPr/>
                <p:nvPr/>
              </p:nvSpPr>
              <p:spPr>
                <a:xfrm rot="16200000">
                  <a:off x="10362678" y="1628875"/>
                  <a:ext cx="678675" cy="318024"/>
                </a:xfrm>
                <a:prstGeom prst="rect">
                  <a:avLst/>
                </a:prstGeom>
                <a:solidFill>
                  <a:srgbClr val="C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PD1</a:t>
                  </a:r>
                </a:p>
              </p:txBody>
            </p:sp>
            <p:sp>
              <p:nvSpPr>
                <p:cNvPr id="224" name="Rectangle 223">
                  <a:extLst>
                    <a:ext uri="{FF2B5EF4-FFF2-40B4-BE49-F238E27FC236}">
                      <a16:creationId xmlns:a16="http://schemas.microsoft.com/office/drawing/2014/main" id="{1B6F3403-994F-60A2-A2BE-A23E4AD16513}"/>
                    </a:ext>
                  </a:extLst>
                </p:cNvPr>
                <p:cNvSpPr/>
                <p:nvPr/>
              </p:nvSpPr>
              <p:spPr>
                <a:xfrm rot="16200000">
                  <a:off x="9783663" y="1628875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PC6</a:t>
                  </a:r>
                </a:p>
              </p:txBody>
            </p:sp>
            <p:sp>
              <p:nvSpPr>
                <p:cNvPr id="225" name="Rectangle 224">
                  <a:extLst>
                    <a:ext uri="{FF2B5EF4-FFF2-40B4-BE49-F238E27FC236}">
                      <a16:creationId xmlns:a16="http://schemas.microsoft.com/office/drawing/2014/main" id="{59C60BEE-FF91-2E34-B977-1E12299C3B21}"/>
                    </a:ext>
                  </a:extLst>
                </p:cNvPr>
                <p:cNvSpPr/>
                <p:nvPr/>
              </p:nvSpPr>
              <p:spPr>
                <a:xfrm rot="16200000">
                  <a:off x="6312909" y="5675051"/>
                  <a:ext cx="678675" cy="318024"/>
                </a:xfrm>
                <a:prstGeom prst="rect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PB5</a:t>
                  </a:r>
                </a:p>
              </p:txBody>
            </p:sp>
            <p:sp>
              <p:nvSpPr>
                <p:cNvPr id="226" name="Rectangle 225">
                  <a:extLst>
                    <a:ext uri="{FF2B5EF4-FFF2-40B4-BE49-F238E27FC236}">
                      <a16:creationId xmlns:a16="http://schemas.microsoft.com/office/drawing/2014/main" id="{8C55249B-E17E-47B0-E8BC-E5EDF5131775}"/>
                    </a:ext>
                  </a:extLst>
                </p:cNvPr>
                <p:cNvSpPr/>
                <p:nvPr/>
              </p:nvSpPr>
              <p:spPr>
                <a:xfrm rot="16200000">
                  <a:off x="7182600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PC0</a:t>
                  </a:r>
                </a:p>
              </p:txBody>
            </p:sp>
            <p:sp>
              <p:nvSpPr>
                <p:cNvPr id="227" name="Rectangle 226">
                  <a:extLst>
                    <a:ext uri="{FF2B5EF4-FFF2-40B4-BE49-F238E27FC236}">
                      <a16:creationId xmlns:a16="http://schemas.microsoft.com/office/drawing/2014/main" id="{B74D817C-B3EC-4A48-CFD4-2EC87A966F2D}"/>
                    </a:ext>
                  </a:extLst>
                </p:cNvPr>
                <p:cNvSpPr/>
                <p:nvPr/>
              </p:nvSpPr>
              <p:spPr>
                <a:xfrm rot="16200000">
                  <a:off x="7470777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PC1</a:t>
                  </a:r>
                </a:p>
              </p:txBody>
            </p:sp>
            <p:sp>
              <p:nvSpPr>
                <p:cNvPr id="228" name="Rectangle 227">
                  <a:extLst>
                    <a:ext uri="{FF2B5EF4-FFF2-40B4-BE49-F238E27FC236}">
                      <a16:creationId xmlns:a16="http://schemas.microsoft.com/office/drawing/2014/main" id="{BAD185BE-0D8C-33EA-0019-E25FD3CE3A1C}"/>
                    </a:ext>
                  </a:extLst>
                </p:cNvPr>
                <p:cNvSpPr/>
                <p:nvPr/>
              </p:nvSpPr>
              <p:spPr>
                <a:xfrm rot="16200000">
                  <a:off x="7763731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PC2</a:t>
                  </a:r>
                </a:p>
              </p:txBody>
            </p:sp>
            <p:sp>
              <p:nvSpPr>
                <p:cNvPr id="229" name="Rectangle 228">
                  <a:extLst>
                    <a:ext uri="{FF2B5EF4-FFF2-40B4-BE49-F238E27FC236}">
                      <a16:creationId xmlns:a16="http://schemas.microsoft.com/office/drawing/2014/main" id="{64F38B03-EAC7-F872-DE5A-608BB9ECB59F}"/>
                    </a:ext>
                  </a:extLst>
                </p:cNvPr>
                <p:cNvSpPr/>
                <p:nvPr/>
              </p:nvSpPr>
              <p:spPr>
                <a:xfrm rot="16200000">
                  <a:off x="8056279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PC3</a:t>
                  </a:r>
                </a:p>
              </p:txBody>
            </p:sp>
            <p:sp>
              <p:nvSpPr>
                <p:cNvPr id="230" name="Rectangle 229">
                  <a:extLst>
                    <a:ext uri="{FF2B5EF4-FFF2-40B4-BE49-F238E27FC236}">
                      <a16:creationId xmlns:a16="http://schemas.microsoft.com/office/drawing/2014/main" id="{255BAE45-3E72-6B90-885C-0F8DCDBB9F9B}"/>
                    </a:ext>
                  </a:extLst>
                </p:cNvPr>
                <p:cNvSpPr/>
                <p:nvPr/>
              </p:nvSpPr>
              <p:spPr>
                <a:xfrm rot="16200000">
                  <a:off x="8343556" y="5674577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PC4</a:t>
                  </a:r>
                </a:p>
              </p:txBody>
            </p:sp>
            <p:sp>
              <p:nvSpPr>
                <p:cNvPr id="231" name="Rectangle 230">
                  <a:extLst>
                    <a:ext uri="{FF2B5EF4-FFF2-40B4-BE49-F238E27FC236}">
                      <a16:creationId xmlns:a16="http://schemas.microsoft.com/office/drawing/2014/main" id="{283C4687-B8F3-6EDE-1E5E-2CACB06CA155}"/>
                    </a:ext>
                  </a:extLst>
                </p:cNvPr>
                <p:cNvSpPr/>
                <p:nvPr/>
              </p:nvSpPr>
              <p:spPr>
                <a:xfrm rot="16200000">
                  <a:off x="9783662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PC6</a:t>
                  </a:r>
                </a:p>
              </p:txBody>
            </p:sp>
            <p:sp>
              <p:nvSpPr>
                <p:cNvPr id="232" name="Rectangle 231">
                  <a:extLst>
                    <a:ext uri="{FF2B5EF4-FFF2-40B4-BE49-F238E27FC236}">
                      <a16:creationId xmlns:a16="http://schemas.microsoft.com/office/drawing/2014/main" id="{DAA0CACA-6ED1-EDD9-E76B-4533222AB7F3}"/>
                    </a:ext>
                  </a:extLst>
                </p:cNvPr>
                <p:cNvSpPr/>
                <p:nvPr/>
              </p:nvSpPr>
              <p:spPr>
                <a:xfrm rot="16200000">
                  <a:off x="8628269" y="5675051"/>
                  <a:ext cx="678675" cy="318024"/>
                </a:xfrm>
                <a:prstGeom prst="rect">
                  <a:avLst/>
                </a:prstGeom>
                <a:solidFill>
                  <a:schemeClr val="accent6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600" dirty="0">
                      <a:solidFill>
                        <a:srgbClr val="FFFF00"/>
                      </a:solidFill>
                    </a:rPr>
                    <a:t>PC5</a:t>
                  </a:r>
                </a:p>
              </p:txBody>
            </p:sp>
            <p:grpSp>
              <p:nvGrpSpPr>
                <p:cNvPr id="233" name="Group 232">
                  <a:extLst>
                    <a:ext uri="{FF2B5EF4-FFF2-40B4-BE49-F238E27FC236}">
                      <a16:creationId xmlns:a16="http://schemas.microsoft.com/office/drawing/2014/main" id="{051D4EB8-8FC7-4B44-65D1-2726D63DEB75}"/>
                    </a:ext>
                  </a:extLst>
                </p:cNvPr>
                <p:cNvGrpSpPr/>
                <p:nvPr/>
              </p:nvGrpSpPr>
              <p:grpSpPr>
                <a:xfrm>
                  <a:off x="6096001" y="2073294"/>
                  <a:ext cx="5074928" cy="3669061"/>
                  <a:chOff x="6096001" y="2073294"/>
                  <a:chExt cx="5074928" cy="3669061"/>
                </a:xfrm>
              </p:grpSpPr>
              <p:grpSp>
                <p:nvGrpSpPr>
                  <p:cNvPr id="234" name="Group 233">
                    <a:extLst>
                      <a:ext uri="{FF2B5EF4-FFF2-40B4-BE49-F238E27FC236}">
                        <a16:creationId xmlns:a16="http://schemas.microsoft.com/office/drawing/2014/main" id="{C0849969-0631-8996-7B45-C3C79C384139}"/>
                      </a:ext>
                    </a:extLst>
                  </p:cNvPr>
                  <p:cNvGrpSpPr/>
                  <p:nvPr/>
                </p:nvGrpSpPr>
                <p:grpSpPr>
                  <a:xfrm rot="16200000">
                    <a:off x="7619154" y="1208690"/>
                    <a:ext cx="2028621" cy="5074928"/>
                    <a:chOff x="7785187" y="1853986"/>
                    <a:chExt cx="1377863" cy="3446951"/>
                  </a:xfrm>
                </p:grpSpPr>
                <p:sp>
                  <p:nvSpPr>
                    <p:cNvPr id="265" name="Rectangle 264">
                      <a:extLst>
                        <a:ext uri="{FF2B5EF4-FFF2-40B4-BE49-F238E27FC236}">
                          <a16:creationId xmlns:a16="http://schemas.microsoft.com/office/drawing/2014/main" id="{EF7800E4-A013-5F96-65A6-0A51395E724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85187" y="1918909"/>
                      <a:ext cx="1377863" cy="3382028"/>
                    </a:xfrm>
                    <a:prstGeom prst="rect">
                      <a:avLst/>
                    </a:prstGeom>
                    <a:solidFill>
                      <a:srgbClr val="007F7F"/>
                    </a:solidFill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66" name="Oval 265">
                      <a:extLst>
                        <a:ext uri="{FF2B5EF4-FFF2-40B4-BE49-F238E27FC236}">
                          <a16:creationId xmlns:a16="http://schemas.microsoft.com/office/drawing/2014/main" id="{37BE3265-8B27-A2C4-5D8F-4DAB4893F10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1976059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67" name="Oval 266">
                      <a:extLst>
                        <a:ext uri="{FF2B5EF4-FFF2-40B4-BE49-F238E27FC236}">
                          <a16:creationId xmlns:a16="http://schemas.microsoft.com/office/drawing/2014/main" id="{F813FAA2-3170-24C5-AC27-9142D0B930A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1976059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68" name="Oval 267">
                      <a:extLst>
                        <a:ext uri="{FF2B5EF4-FFF2-40B4-BE49-F238E27FC236}">
                          <a16:creationId xmlns:a16="http://schemas.microsoft.com/office/drawing/2014/main" id="{63538896-4F0A-3DC3-2F8D-FABE53537AD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51176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69" name="Oval 268">
                      <a:extLst>
                        <a:ext uri="{FF2B5EF4-FFF2-40B4-BE49-F238E27FC236}">
                          <a16:creationId xmlns:a16="http://schemas.microsoft.com/office/drawing/2014/main" id="{A46AECB3-6716-7ADC-265A-BEBF5DDCF51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51176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0" name="Oval 269">
                      <a:extLst>
                        <a:ext uri="{FF2B5EF4-FFF2-40B4-BE49-F238E27FC236}">
                          <a16:creationId xmlns:a16="http://schemas.microsoft.com/office/drawing/2014/main" id="{3C1E461F-508D-9E16-22E0-3B163481421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16770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1" name="Oval 270">
                      <a:extLst>
                        <a:ext uri="{FF2B5EF4-FFF2-40B4-BE49-F238E27FC236}">
                          <a16:creationId xmlns:a16="http://schemas.microsoft.com/office/drawing/2014/main" id="{48B98A41-1F5F-99B9-7C22-ECB26E95A53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16770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2" name="Oval 271">
                      <a:extLst>
                        <a:ext uri="{FF2B5EF4-FFF2-40B4-BE49-F238E27FC236}">
                          <a16:creationId xmlns:a16="http://schemas.microsoft.com/office/drawing/2014/main" id="{1596BE27-CB2A-E8D6-1D7A-0381EC112EE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36455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3" name="Oval 272">
                      <a:extLst>
                        <a:ext uri="{FF2B5EF4-FFF2-40B4-BE49-F238E27FC236}">
                          <a16:creationId xmlns:a16="http://schemas.microsoft.com/office/drawing/2014/main" id="{7C5266A2-44BD-2270-5741-62C86D79958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36455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4" name="Oval 273">
                      <a:extLst>
                        <a:ext uri="{FF2B5EF4-FFF2-40B4-BE49-F238E27FC236}">
                          <a16:creationId xmlns:a16="http://schemas.microsoft.com/office/drawing/2014/main" id="{3C8BAF74-9F6F-75C6-0E75-FB7E1EF8019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56140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5" name="Oval 274">
                      <a:extLst>
                        <a:ext uri="{FF2B5EF4-FFF2-40B4-BE49-F238E27FC236}">
                          <a16:creationId xmlns:a16="http://schemas.microsoft.com/office/drawing/2014/main" id="{9AFF6E61-C534-064F-4376-EAEEBCD0152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56140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6" name="Oval 275">
                      <a:extLst>
                        <a:ext uri="{FF2B5EF4-FFF2-40B4-BE49-F238E27FC236}">
                          <a16:creationId xmlns:a16="http://schemas.microsoft.com/office/drawing/2014/main" id="{D3F8001A-D4D0-A4BE-D375-B2D10680A3E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75825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7" name="Oval 276">
                      <a:extLst>
                        <a:ext uri="{FF2B5EF4-FFF2-40B4-BE49-F238E27FC236}">
                          <a16:creationId xmlns:a16="http://schemas.microsoft.com/office/drawing/2014/main" id="{4C0B138B-AB88-C338-5CC2-6688FE76FD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758255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8" name="Oval 277">
                      <a:extLst>
                        <a:ext uri="{FF2B5EF4-FFF2-40B4-BE49-F238E27FC236}">
                          <a16:creationId xmlns:a16="http://schemas.microsoft.com/office/drawing/2014/main" id="{C2D1C380-4835-AFDB-BF03-9353EF39999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295530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79" name="Oval 278">
                      <a:extLst>
                        <a:ext uri="{FF2B5EF4-FFF2-40B4-BE49-F238E27FC236}">
                          <a16:creationId xmlns:a16="http://schemas.microsoft.com/office/drawing/2014/main" id="{DC2BAB3A-B6D3-D626-E4CC-31B89CB505A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295530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0" name="Oval 279">
                      <a:extLst>
                        <a:ext uri="{FF2B5EF4-FFF2-40B4-BE49-F238E27FC236}">
                          <a16:creationId xmlns:a16="http://schemas.microsoft.com/office/drawing/2014/main" id="{09E76AB1-D207-EB4E-B426-39CA02A52DD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15215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1" name="Oval 280">
                      <a:extLst>
                        <a:ext uri="{FF2B5EF4-FFF2-40B4-BE49-F238E27FC236}">
                          <a16:creationId xmlns:a16="http://schemas.microsoft.com/office/drawing/2014/main" id="{68B8E8BD-C15A-39D9-295F-6F910320094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15215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2" name="Oval 281">
                      <a:extLst>
                        <a:ext uri="{FF2B5EF4-FFF2-40B4-BE49-F238E27FC236}">
                          <a16:creationId xmlns:a16="http://schemas.microsoft.com/office/drawing/2014/main" id="{BF18BD3C-9DF8-B33D-E26A-A574C0F5D33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34900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3" name="Oval 282">
                      <a:extLst>
                        <a:ext uri="{FF2B5EF4-FFF2-40B4-BE49-F238E27FC236}">
                          <a16:creationId xmlns:a16="http://schemas.microsoft.com/office/drawing/2014/main" id="{2CD3C382-50EA-920A-59BD-57188A5F718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34900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4" name="Oval 283">
                      <a:extLst>
                        <a:ext uri="{FF2B5EF4-FFF2-40B4-BE49-F238E27FC236}">
                          <a16:creationId xmlns:a16="http://schemas.microsoft.com/office/drawing/2014/main" id="{2CB6C632-BA46-510D-846F-2AA9CE90303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54585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5" name="Oval 284">
                      <a:extLst>
                        <a:ext uri="{FF2B5EF4-FFF2-40B4-BE49-F238E27FC236}">
                          <a16:creationId xmlns:a16="http://schemas.microsoft.com/office/drawing/2014/main" id="{EB811388-B9DE-8508-95E8-4A8EC9F37E9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545851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6" name="Oval 285">
                      <a:extLst>
                        <a:ext uri="{FF2B5EF4-FFF2-40B4-BE49-F238E27FC236}">
                          <a16:creationId xmlns:a16="http://schemas.microsoft.com/office/drawing/2014/main" id="{B2C9D764-8CB5-983C-D5F5-E613B6C95B8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73952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7" name="Oval 286">
                      <a:extLst>
                        <a:ext uri="{FF2B5EF4-FFF2-40B4-BE49-F238E27FC236}">
                          <a16:creationId xmlns:a16="http://schemas.microsoft.com/office/drawing/2014/main" id="{9B4E5C7D-C4D9-E3DC-E370-48E0D6F762E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73952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8" name="Oval 287">
                      <a:extLst>
                        <a:ext uri="{FF2B5EF4-FFF2-40B4-BE49-F238E27FC236}">
                          <a16:creationId xmlns:a16="http://schemas.microsoft.com/office/drawing/2014/main" id="{88D28B3F-7ED9-AE5C-AD75-7DF8ACDCF1E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393637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89" name="Oval 288">
                      <a:extLst>
                        <a:ext uri="{FF2B5EF4-FFF2-40B4-BE49-F238E27FC236}">
                          <a16:creationId xmlns:a16="http://schemas.microsoft.com/office/drawing/2014/main" id="{4EBD1E5F-C8AF-953F-12D4-D7D71A9ABB8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393637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0" name="Oval 289">
                      <a:extLst>
                        <a:ext uri="{FF2B5EF4-FFF2-40B4-BE49-F238E27FC236}">
                          <a16:creationId xmlns:a16="http://schemas.microsoft.com/office/drawing/2014/main" id="{0E88D37F-A38C-14B5-D396-937B32AF6DC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13322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1" name="Oval 290">
                      <a:extLst>
                        <a:ext uri="{FF2B5EF4-FFF2-40B4-BE49-F238E27FC236}">
                          <a16:creationId xmlns:a16="http://schemas.microsoft.com/office/drawing/2014/main" id="{A7C07509-F94A-2C74-89DF-EF03BC6E77F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133227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2" name="Oval 291">
                      <a:extLst>
                        <a:ext uri="{FF2B5EF4-FFF2-40B4-BE49-F238E27FC236}">
                          <a16:creationId xmlns:a16="http://schemas.microsoft.com/office/drawing/2014/main" id="{DCF859C3-9538-0816-4002-945AC7DDD98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3302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3" name="Oval 292">
                      <a:extLst>
                        <a:ext uri="{FF2B5EF4-FFF2-40B4-BE49-F238E27FC236}">
                          <a16:creationId xmlns:a16="http://schemas.microsoft.com/office/drawing/2014/main" id="{5A47E0AB-81CF-993E-8651-DBF947B64E4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3302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4" name="Oval 293">
                      <a:extLst>
                        <a:ext uri="{FF2B5EF4-FFF2-40B4-BE49-F238E27FC236}">
                          <a16:creationId xmlns:a16="http://schemas.microsoft.com/office/drawing/2014/main" id="{94D64DA9-6367-9786-1DB1-10A64F86697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52712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5" name="Oval 294">
                      <a:extLst>
                        <a:ext uri="{FF2B5EF4-FFF2-40B4-BE49-F238E27FC236}">
                          <a16:creationId xmlns:a16="http://schemas.microsoft.com/office/drawing/2014/main" id="{C7E657AE-624F-72B1-F019-6AD25A4EF0F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52712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6" name="Oval 295">
                      <a:extLst>
                        <a:ext uri="{FF2B5EF4-FFF2-40B4-BE49-F238E27FC236}">
                          <a16:creationId xmlns:a16="http://schemas.microsoft.com/office/drawing/2014/main" id="{1987029C-819B-939D-1AFA-0B4964A88CB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7239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7" name="Oval 296">
                      <a:extLst>
                        <a:ext uri="{FF2B5EF4-FFF2-40B4-BE49-F238E27FC236}">
                          <a16:creationId xmlns:a16="http://schemas.microsoft.com/office/drawing/2014/main" id="{0BDD618B-EDF7-302A-EC08-56AE5647AD3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72397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8" name="Oval 297">
                      <a:extLst>
                        <a:ext uri="{FF2B5EF4-FFF2-40B4-BE49-F238E27FC236}">
                          <a16:creationId xmlns:a16="http://schemas.microsoft.com/office/drawing/2014/main" id="{91335B7D-5CBB-94C3-C794-72055B8B231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33118" y="492082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299" name="Oval 298">
                      <a:extLst>
                        <a:ext uri="{FF2B5EF4-FFF2-40B4-BE49-F238E27FC236}">
                          <a16:creationId xmlns:a16="http://schemas.microsoft.com/office/drawing/2014/main" id="{198D0596-35AD-F3D7-341D-1590C7D8BC5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82468" y="4920823"/>
                      <a:ext cx="129782" cy="129782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0" name="Rectangle 299">
                      <a:extLst>
                        <a:ext uri="{FF2B5EF4-FFF2-40B4-BE49-F238E27FC236}">
                          <a16:creationId xmlns:a16="http://schemas.microsoft.com/office/drawing/2014/main" id="{DE074AB3-0169-A889-6A60-18ACA6541AA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36134" y="1853986"/>
                      <a:ext cx="673100" cy="627437"/>
                    </a:xfrm>
                    <a:prstGeom prst="rect">
                      <a:avLst/>
                    </a:prstGeom>
                    <a:solidFill>
                      <a:schemeClr val="bg1">
                        <a:lumMod val="85000"/>
                      </a:schemeClr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1" name="Diamond 300">
                      <a:extLst>
                        <a:ext uri="{FF2B5EF4-FFF2-40B4-BE49-F238E27FC236}">
                          <a16:creationId xmlns:a16="http://schemas.microsoft.com/office/drawing/2014/main" id="{36C7BFFF-6E10-E1AA-6487-9B7F3796C4A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77311" y="2888037"/>
                      <a:ext cx="590746" cy="590746"/>
                    </a:xfrm>
                    <a:prstGeom prst="diamond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bg1">
                          <a:lumMod val="8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2" name="Rectangle 301">
                      <a:extLst>
                        <a:ext uri="{FF2B5EF4-FFF2-40B4-BE49-F238E27FC236}">
                          <a16:creationId xmlns:a16="http://schemas.microsoft.com/office/drawing/2014/main" id="{9B23DE1A-947F-93B5-7FCB-652782ECC7C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39465" y="4066159"/>
                      <a:ext cx="101600" cy="264114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>
                      <a:solidFill>
                        <a:srgbClr val="C000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3" name="Rectangle 302">
                      <a:extLst>
                        <a:ext uri="{FF2B5EF4-FFF2-40B4-BE49-F238E27FC236}">
                          <a16:creationId xmlns:a16="http://schemas.microsoft.com/office/drawing/2014/main" id="{AF55B1A9-91E7-5BC9-D450-7D7009E7ADB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33238" y="4066159"/>
                      <a:ext cx="101600" cy="264114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>
                      <a:solidFill>
                        <a:srgbClr val="C000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4" name="Rectangle 303">
                      <a:extLst>
                        <a:ext uri="{FF2B5EF4-FFF2-40B4-BE49-F238E27FC236}">
                          <a16:creationId xmlns:a16="http://schemas.microsoft.com/office/drawing/2014/main" id="{DFBD4E3C-D7D1-7D5D-67D6-625C71A21F0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09549" y="4066159"/>
                      <a:ext cx="101600" cy="264114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>
                      <a:solidFill>
                        <a:srgbClr val="C000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5" name="Rectangle 304">
                      <a:extLst>
                        <a:ext uri="{FF2B5EF4-FFF2-40B4-BE49-F238E27FC236}">
                          <a16:creationId xmlns:a16="http://schemas.microsoft.com/office/drawing/2014/main" id="{1C288F16-21AA-B5D8-01FF-0CA2B43EE4A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703322" y="4066159"/>
                      <a:ext cx="101600" cy="264114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>
                      <a:solidFill>
                        <a:srgbClr val="C000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  <p:sp>
                  <p:nvSpPr>
                    <p:cNvPr id="306" name="Rectangle 305">
                      <a:extLst>
                        <a:ext uri="{FF2B5EF4-FFF2-40B4-BE49-F238E27FC236}">
                          <a16:creationId xmlns:a16="http://schemas.microsoft.com/office/drawing/2014/main" id="{7D2EDD72-C77F-B110-06AA-D1186A8004D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71157" y="4914251"/>
                      <a:ext cx="596900" cy="380114"/>
                    </a:xfrm>
                    <a:prstGeom prst="rect">
                      <a:avLst/>
                    </a:pr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sz="1600"/>
                    </a:p>
                  </p:txBody>
                </p:sp>
              </p:grpSp>
              <p:sp>
                <p:nvSpPr>
                  <p:cNvPr id="235" name="TextBox 234">
                    <a:extLst>
                      <a:ext uri="{FF2B5EF4-FFF2-40B4-BE49-F238E27FC236}">
                        <a16:creationId xmlns:a16="http://schemas.microsoft.com/office/drawing/2014/main" id="{96E36B21-3450-3AB2-FB1B-40E9491C7E92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10137356" y="2311361"/>
                    <a:ext cx="559300" cy="238517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200" dirty="0"/>
                      <a:t>D0 (RX)</a:t>
                    </a:r>
                  </a:p>
                </p:txBody>
              </p:sp>
              <p:sp>
                <p:nvSpPr>
                  <p:cNvPr id="236" name="TextBox 235">
                    <a:extLst>
                      <a:ext uri="{FF2B5EF4-FFF2-40B4-BE49-F238E27FC236}">
                        <a16:creationId xmlns:a16="http://schemas.microsoft.com/office/drawing/2014/main" id="{662B4CE0-ECD7-6455-44B8-CD40F87D396A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10416549" y="2320050"/>
                    <a:ext cx="552399" cy="238517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200" dirty="0"/>
                      <a:t>D1 (TX)</a:t>
                    </a:r>
                  </a:p>
                </p:txBody>
              </p:sp>
              <p:sp>
                <p:nvSpPr>
                  <p:cNvPr id="237" name="TextBox 236">
                    <a:extLst>
                      <a:ext uri="{FF2B5EF4-FFF2-40B4-BE49-F238E27FC236}">
                        <a16:creationId xmlns:a16="http://schemas.microsoft.com/office/drawing/2014/main" id="{EDC4C13B-E923-AEE3-6C1D-A71CBBB2DD3F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907753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D3</a:t>
                    </a:r>
                  </a:p>
                </p:txBody>
              </p:sp>
              <p:sp>
                <p:nvSpPr>
                  <p:cNvPr id="238" name="TextBox 237">
                    <a:extLst>
                      <a:ext uri="{FF2B5EF4-FFF2-40B4-BE49-F238E27FC236}">
                        <a16:creationId xmlns:a16="http://schemas.microsoft.com/office/drawing/2014/main" id="{2BBA29C8-0289-2A2D-F579-408D19DAC6CC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225749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D2</a:t>
                    </a:r>
                  </a:p>
                </p:txBody>
              </p:sp>
              <p:sp>
                <p:nvSpPr>
                  <p:cNvPr id="239" name="TextBox 238">
                    <a:extLst>
                      <a:ext uri="{FF2B5EF4-FFF2-40B4-BE49-F238E27FC236}">
                        <a16:creationId xmlns:a16="http://schemas.microsoft.com/office/drawing/2014/main" id="{BF2969A7-9C1A-93A9-BB04-97E6A0A80891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642330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D4</a:t>
                    </a:r>
                  </a:p>
                </p:txBody>
              </p:sp>
              <p:sp>
                <p:nvSpPr>
                  <p:cNvPr id="240" name="TextBox 239">
                    <a:extLst>
                      <a:ext uri="{FF2B5EF4-FFF2-40B4-BE49-F238E27FC236}">
                        <a16:creationId xmlns:a16="http://schemas.microsoft.com/office/drawing/2014/main" id="{1A533B99-D234-F716-5E4D-6CB443E2C00C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356323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D5</a:t>
                    </a:r>
                  </a:p>
                </p:txBody>
              </p:sp>
              <p:sp>
                <p:nvSpPr>
                  <p:cNvPr id="241" name="TextBox 240">
                    <a:extLst>
                      <a:ext uri="{FF2B5EF4-FFF2-40B4-BE49-F238E27FC236}">
                        <a16:creationId xmlns:a16="http://schemas.microsoft.com/office/drawing/2014/main" id="{BED3644D-81E5-8DE6-4BA8-65B69F24D935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066085" y="2257668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D6</a:t>
                    </a:r>
                  </a:p>
                </p:txBody>
              </p:sp>
              <p:sp>
                <p:nvSpPr>
                  <p:cNvPr id="242" name="TextBox 241">
                    <a:extLst>
                      <a:ext uri="{FF2B5EF4-FFF2-40B4-BE49-F238E27FC236}">
                        <a16:creationId xmlns:a16="http://schemas.microsoft.com/office/drawing/2014/main" id="{1E8EF68A-FE42-F8B8-B432-833CCB2D9AA9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780078" y="2257666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D7</a:t>
                    </a:r>
                  </a:p>
                </p:txBody>
              </p:sp>
              <p:sp>
                <p:nvSpPr>
                  <p:cNvPr id="243" name="TextBox 242">
                    <a:extLst>
                      <a:ext uri="{FF2B5EF4-FFF2-40B4-BE49-F238E27FC236}">
                        <a16:creationId xmlns:a16="http://schemas.microsoft.com/office/drawing/2014/main" id="{28BD76F6-B42C-A902-CF3E-FEE8CD3955E0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484610" y="2252814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D8</a:t>
                    </a:r>
                  </a:p>
                </p:txBody>
              </p:sp>
              <p:sp>
                <p:nvSpPr>
                  <p:cNvPr id="244" name="TextBox 243">
                    <a:extLst>
                      <a:ext uri="{FF2B5EF4-FFF2-40B4-BE49-F238E27FC236}">
                        <a16:creationId xmlns:a16="http://schemas.microsoft.com/office/drawing/2014/main" id="{571E17FA-9862-A1CA-7EE5-601D2EB65EC0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196659" y="2257665"/>
                    <a:ext cx="650562" cy="291521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b">
                    <a:spAutoFit/>
                  </a:bodyPr>
                  <a:lstStyle/>
                  <a:p>
                    <a:r>
                      <a:rPr lang="en-US" sz="1600" dirty="0"/>
                      <a:t>D9</a:t>
                    </a:r>
                  </a:p>
                </p:txBody>
              </p:sp>
              <p:sp>
                <p:nvSpPr>
                  <p:cNvPr id="245" name="TextBox 244">
                    <a:extLst>
                      <a:ext uri="{FF2B5EF4-FFF2-40B4-BE49-F238E27FC236}">
                        <a16:creationId xmlns:a16="http://schemas.microsoft.com/office/drawing/2014/main" id="{9D94A72C-9A10-7EAB-AAA8-ACE9B9502641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004221" y="2341733"/>
                    <a:ext cx="447496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600" dirty="0"/>
                      <a:t>D10</a:t>
                    </a:r>
                  </a:p>
                </p:txBody>
              </p:sp>
              <p:sp>
                <p:nvSpPr>
                  <p:cNvPr id="246" name="TextBox 245">
                    <a:extLst>
                      <a:ext uri="{FF2B5EF4-FFF2-40B4-BE49-F238E27FC236}">
                        <a16:creationId xmlns:a16="http://schemas.microsoft.com/office/drawing/2014/main" id="{AC0111F2-49D5-34DE-5996-2D909E7110F7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720168" y="2341732"/>
                    <a:ext cx="447496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600" dirty="0"/>
                      <a:t>D11</a:t>
                    </a:r>
                  </a:p>
                </p:txBody>
              </p:sp>
              <p:sp>
                <p:nvSpPr>
                  <p:cNvPr id="247" name="TextBox 246">
                    <a:extLst>
                      <a:ext uri="{FF2B5EF4-FFF2-40B4-BE49-F238E27FC236}">
                        <a16:creationId xmlns:a16="http://schemas.microsoft.com/office/drawing/2014/main" id="{83A5871B-819C-C760-DB29-1BE0B84520ED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428499" y="2336403"/>
                    <a:ext cx="447496" cy="291521"/>
                  </a:xfrm>
                  <a:prstGeom prst="rect">
                    <a:avLst/>
                  </a:prstGeom>
                  <a:noFill/>
                  <a:ln>
                    <a:noFill/>
                  </a:ln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600" dirty="0"/>
                      <a:t>D12</a:t>
                    </a:r>
                  </a:p>
                </p:txBody>
              </p:sp>
              <p:sp>
                <p:nvSpPr>
                  <p:cNvPr id="248" name="TextBox 247">
                    <a:extLst>
                      <a:ext uri="{FF2B5EF4-FFF2-40B4-BE49-F238E27FC236}">
                        <a16:creationId xmlns:a16="http://schemas.microsoft.com/office/drawing/2014/main" id="{E761AD18-2B28-A37E-08F4-F4AB7A3B7BF1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882884" y="2347026"/>
                    <a:ext cx="484874" cy="238517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b">
                    <a:spAutoFit/>
                  </a:bodyPr>
                  <a:lstStyle/>
                  <a:p>
                    <a:r>
                      <a:rPr lang="en-US" sz="1200" dirty="0"/>
                      <a:t>RESET</a:t>
                    </a:r>
                  </a:p>
                </p:txBody>
              </p:sp>
              <p:sp>
                <p:nvSpPr>
                  <p:cNvPr id="249" name="TextBox 248">
                    <a:extLst>
                      <a:ext uri="{FF2B5EF4-FFF2-40B4-BE49-F238E27FC236}">
                        <a16:creationId xmlns:a16="http://schemas.microsoft.com/office/drawing/2014/main" id="{3FCB85E3-228A-AF1D-645D-65E5486FD518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874891" y="4897058"/>
                    <a:ext cx="484874" cy="238517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RESET</a:t>
                    </a:r>
                  </a:p>
                </p:txBody>
              </p:sp>
              <p:sp>
                <p:nvSpPr>
                  <p:cNvPr id="250" name="TextBox 249">
                    <a:extLst>
                      <a:ext uri="{FF2B5EF4-FFF2-40B4-BE49-F238E27FC236}">
                        <a16:creationId xmlns:a16="http://schemas.microsoft.com/office/drawing/2014/main" id="{9DC04DA5-4A6A-291A-1EF2-8ACB6AEA0EDE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428498" y="4849930"/>
                    <a:ext cx="447495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D13</a:t>
                    </a:r>
                  </a:p>
                </p:txBody>
              </p:sp>
              <p:sp>
                <p:nvSpPr>
                  <p:cNvPr id="251" name="TextBox 250">
                    <a:extLst>
                      <a:ext uri="{FF2B5EF4-FFF2-40B4-BE49-F238E27FC236}">
                        <a16:creationId xmlns:a16="http://schemas.microsoft.com/office/drawing/2014/main" id="{53F9FBF6-56E9-84DE-3E5F-1465A7FE94D0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038290" y="5052772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A0/D14</a:t>
                    </a:r>
                  </a:p>
                </p:txBody>
              </p:sp>
              <p:sp>
                <p:nvSpPr>
                  <p:cNvPr id="252" name="TextBox 251">
                    <a:extLst>
                      <a:ext uri="{FF2B5EF4-FFF2-40B4-BE49-F238E27FC236}">
                        <a16:creationId xmlns:a16="http://schemas.microsoft.com/office/drawing/2014/main" id="{BABF8BDD-86EA-F00D-1C90-2752D25EA338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326243" y="5059281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A1/D15</a:t>
                    </a:r>
                  </a:p>
                </p:txBody>
              </p:sp>
              <p:sp>
                <p:nvSpPr>
                  <p:cNvPr id="253" name="TextBox 252">
                    <a:extLst>
                      <a:ext uri="{FF2B5EF4-FFF2-40B4-BE49-F238E27FC236}">
                        <a16:creationId xmlns:a16="http://schemas.microsoft.com/office/drawing/2014/main" id="{C50BCFC8-3392-B2E8-6F2F-DF3314E5F414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619173" y="5053247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A2/D16</a:t>
                    </a:r>
                  </a:p>
                </p:txBody>
              </p:sp>
              <p:sp>
                <p:nvSpPr>
                  <p:cNvPr id="254" name="TextBox 253">
                    <a:extLst>
                      <a:ext uri="{FF2B5EF4-FFF2-40B4-BE49-F238E27FC236}">
                        <a16:creationId xmlns:a16="http://schemas.microsoft.com/office/drawing/2014/main" id="{A8944CC6-7EFA-ADBE-A9B4-4779DF547D5E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7901660" y="5052770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A3/D17</a:t>
                    </a:r>
                  </a:p>
                </p:txBody>
              </p:sp>
              <p:sp>
                <p:nvSpPr>
                  <p:cNvPr id="255" name="TextBox 254">
                    <a:extLst>
                      <a:ext uri="{FF2B5EF4-FFF2-40B4-BE49-F238E27FC236}">
                        <a16:creationId xmlns:a16="http://schemas.microsoft.com/office/drawing/2014/main" id="{4FD661A2-B109-EE1C-748F-27D3F41D4BFC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201057" y="5058101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A4/D18</a:t>
                    </a:r>
                  </a:p>
                </p:txBody>
              </p:sp>
              <p:sp>
                <p:nvSpPr>
                  <p:cNvPr id="256" name="TextBox 255">
                    <a:extLst>
                      <a:ext uri="{FF2B5EF4-FFF2-40B4-BE49-F238E27FC236}">
                        <a16:creationId xmlns:a16="http://schemas.microsoft.com/office/drawing/2014/main" id="{27061D98-ADEB-886E-DF9D-974EFDDB2F09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481745" y="5051730"/>
                    <a:ext cx="967295" cy="398853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A5/D19</a:t>
                    </a:r>
                  </a:p>
                </p:txBody>
              </p:sp>
              <p:sp>
                <p:nvSpPr>
                  <p:cNvPr id="257" name="TextBox 256">
                    <a:extLst>
                      <a:ext uri="{FF2B5EF4-FFF2-40B4-BE49-F238E27FC236}">
                        <a16:creationId xmlns:a16="http://schemas.microsoft.com/office/drawing/2014/main" id="{A1D7ECA0-F04C-42FB-88A4-02F0FF1E2C8F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081583" y="4797186"/>
                    <a:ext cx="350874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A6</a:t>
                    </a:r>
                  </a:p>
                </p:txBody>
              </p:sp>
              <p:sp>
                <p:nvSpPr>
                  <p:cNvPr id="258" name="TextBox 257">
                    <a:extLst>
                      <a:ext uri="{FF2B5EF4-FFF2-40B4-BE49-F238E27FC236}">
                        <a16:creationId xmlns:a16="http://schemas.microsoft.com/office/drawing/2014/main" id="{981A8873-EFA2-ECFA-31A4-E3E5A8DC8174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374832" y="4801779"/>
                    <a:ext cx="350874" cy="291521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600" dirty="0"/>
                      <a:t>A7</a:t>
                    </a:r>
                  </a:p>
                </p:txBody>
              </p:sp>
              <p:sp>
                <p:nvSpPr>
                  <p:cNvPr id="259" name="TextBox 258">
                    <a:extLst>
                      <a:ext uri="{FF2B5EF4-FFF2-40B4-BE49-F238E27FC236}">
                        <a16:creationId xmlns:a16="http://schemas.microsoft.com/office/drawing/2014/main" id="{0165597C-B850-1460-E9B2-05A9156195E6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10043201" y="4997680"/>
                    <a:ext cx="716141" cy="276999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GND</a:t>
                    </a:r>
                  </a:p>
                </p:txBody>
              </p:sp>
              <p:sp>
                <p:nvSpPr>
                  <p:cNvPr id="260" name="TextBox 259">
                    <a:extLst>
                      <a:ext uri="{FF2B5EF4-FFF2-40B4-BE49-F238E27FC236}">
                        <a16:creationId xmlns:a16="http://schemas.microsoft.com/office/drawing/2014/main" id="{40C08ABD-C18B-7942-E998-E3E6AA6F295B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10497471" y="4877817"/>
                    <a:ext cx="409087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VIN</a:t>
                    </a:r>
                  </a:p>
                </p:txBody>
              </p:sp>
              <p:sp>
                <p:nvSpPr>
                  <p:cNvPr id="261" name="TextBox 260">
                    <a:extLst>
                      <a:ext uri="{FF2B5EF4-FFF2-40B4-BE49-F238E27FC236}">
                        <a16:creationId xmlns:a16="http://schemas.microsoft.com/office/drawing/2014/main" id="{0BD6D6AF-E78B-78B0-0D76-E3DAE2B53042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661323" y="4877817"/>
                    <a:ext cx="349776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5V</a:t>
                    </a:r>
                  </a:p>
                </p:txBody>
              </p:sp>
              <p:sp>
                <p:nvSpPr>
                  <p:cNvPr id="262" name="TextBox 261">
                    <a:extLst>
                      <a:ext uri="{FF2B5EF4-FFF2-40B4-BE49-F238E27FC236}">
                        <a16:creationId xmlns:a16="http://schemas.microsoft.com/office/drawing/2014/main" id="{777337D6-9F82-0DA2-352F-B7B48221DCCA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957987" y="4877817"/>
                    <a:ext cx="50366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AREF</a:t>
                    </a:r>
                  </a:p>
                </p:txBody>
              </p:sp>
              <p:sp>
                <p:nvSpPr>
                  <p:cNvPr id="263" name="TextBox 262">
                    <a:extLst>
                      <a:ext uri="{FF2B5EF4-FFF2-40B4-BE49-F238E27FC236}">
                        <a16:creationId xmlns:a16="http://schemas.microsoft.com/office/drawing/2014/main" id="{0AADA2A6-6A45-EDFF-1142-E8A25AD7F789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6714540" y="4877817"/>
                    <a:ext cx="428323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 anchor="t">
                    <a:spAutoFit/>
                  </a:bodyPr>
                  <a:lstStyle/>
                  <a:p>
                    <a:pPr algn="r"/>
                    <a:r>
                      <a:rPr lang="en-US" sz="1200" dirty="0"/>
                      <a:t>3V3</a:t>
                    </a:r>
                  </a:p>
                </p:txBody>
              </p:sp>
              <p:sp>
                <p:nvSpPr>
                  <p:cNvPr id="264" name="TextBox 263">
                    <a:extLst>
                      <a:ext uri="{FF2B5EF4-FFF2-40B4-BE49-F238E27FC236}">
                        <a16:creationId xmlns:a16="http://schemas.microsoft.com/office/drawing/2014/main" id="{481C5775-F7A7-5A58-1424-7EBDA296EA70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9520381" y="2294316"/>
                    <a:ext cx="611183" cy="276999"/>
                  </a:xfrm>
                  <a:prstGeom prst="rect">
                    <a:avLst/>
                  </a:prstGeom>
                  <a:noFill/>
                </p:spPr>
                <p:txBody>
                  <a:bodyPr wrap="square" rtlCol="0" anchor="t">
                    <a:spAutoFit/>
                  </a:bodyPr>
                  <a:lstStyle/>
                  <a:p>
                    <a:r>
                      <a:rPr lang="en-US" sz="1200" dirty="0"/>
                      <a:t>GND</a:t>
                    </a:r>
                  </a:p>
                </p:txBody>
              </p:sp>
            </p:grpSp>
          </p:grpSp>
          <p:sp>
            <p:nvSpPr>
              <p:cNvPr id="307" name="TextBox 306">
                <a:extLst>
                  <a:ext uri="{FF2B5EF4-FFF2-40B4-BE49-F238E27FC236}">
                    <a16:creationId xmlns:a16="http://schemas.microsoft.com/office/drawing/2014/main" id="{EB6414AD-E6A4-C5AC-636F-AE2255EEF1DB}"/>
                  </a:ext>
                </a:extLst>
              </p:cNvPr>
              <p:cNvSpPr txBox="1"/>
              <p:nvPr/>
            </p:nvSpPr>
            <p:spPr>
              <a:xfrm>
                <a:off x="2872001" y="2937990"/>
                <a:ext cx="114569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400" dirty="0"/>
                  <a:t>Keypad Rows</a:t>
                </a:r>
              </a:p>
              <a:p>
                <a:pPr algn="ctr"/>
                <a:r>
                  <a:rPr lang="en-US" sz="1400" dirty="0"/>
                  <a:t>*     7     4     1</a:t>
                </a:r>
              </a:p>
            </p:txBody>
          </p:sp>
          <p:sp>
            <p:nvSpPr>
              <p:cNvPr id="318" name="TextBox 317">
                <a:extLst>
                  <a:ext uri="{FF2B5EF4-FFF2-40B4-BE49-F238E27FC236}">
                    <a16:creationId xmlns:a16="http://schemas.microsoft.com/office/drawing/2014/main" id="{2E099B3B-FFA6-007C-F9F6-FFF1ED0D1064}"/>
                  </a:ext>
                </a:extLst>
              </p:cNvPr>
              <p:cNvSpPr txBox="1"/>
              <p:nvPr/>
            </p:nvSpPr>
            <p:spPr>
              <a:xfrm rot="16200000">
                <a:off x="3658035" y="8199026"/>
                <a:ext cx="43794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r"/>
                <a:r>
                  <a:rPr lang="en-US" sz="1400" dirty="0"/>
                  <a:t>SCL</a:t>
                </a:r>
              </a:p>
            </p:txBody>
          </p:sp>
          <p:grpSp>
            <p:nvGrpSpPr>
              <p:cNvPr id="324" name="Group 323">
                <a:extLst>
                  <a:ext uri="{FF2B5EF4-FFF2-40B4-BE49-F238E27FC236}">
                    <a16:creationId xmlns:a16="http://schemas.microsoft.com/office/drawing/2014/main" id="{D01FCBB3-08B3-D58A-6385-F24C8D0E9D53}"/>
                  </a:ext>
                </a:extLst>
              </p:cNvPr>
              <p:cNvGrpSpPr/>
              <p:nvPr/>
            </p:nvGrpSpPr>
            <p:grpSpPr>
              <a:xfrm>
                <a:off x="1924778" y="1947919"/>
                <a:ext cx="254550" cy="203654"/>
                <a:chOff x="1762232" y="1995055"/>
                <a:chExt cx="254550" cy="203654"/>
              </a:xfrm>
            </p:grpSpPr>
            <p:sp>
              <p:nvSpPr>
                <p:cNvPr id="309" name="Oval 308">
                  <a:extLst>
                    <a:ext uri="{FF2B5EF4-FFF2-40B4-BE49-F238E27FC236}">
                      <a16:creationId xmlns:a16="http://schemas.microsoft.com/office/drawing/2014/main" id="{047B1A17-452F-47A8-3C66-9F78671DFBB1}"/>
                    </a:ext>
                  </a:extLst>
                </p:cNvPr>
                <p:cNvSpPr/>
                <p:nvPr/>
              </p:nvSpPr>
              <p:spPr>
                <a:xfrm>
                  <a:off x="1762232" y="2135234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sp>
              <p:nvSpPr>
                <p:cNvPr id="310" name="Oval 309">
                  <a:extLst>
                    <a:ext uri="{FF2B5EF4-FFF2-40B4-BE49-F238E27FC236}">
                      <a16:creationId xmlns:a16="http://schemas.microsoft.com/office/drawing/2014/main" id="{792426A6-416A-539C-A9A9-E3933EFD4753}"/>
                    </a:ext>
                  </a:extLst>
                </p:cNvPr>
                <p:cNvSpPr/>
                <p:nvPr/>
              </p:nvSpPr>
              <p:spPr>
                <a:xfrm>
                  <a:off x="1949004" y="2128191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cxnSp>
              <p:nvCxnSpPr>
                <p:cNvPr id="313" name="Straight Connector 312">
                  <a:extLst>
                    <a:ext uri="{FF2B5EF4-FFF2-40B4-BE49-F238E27FC236}">
                      <a16:creationId xmlns:a16="http://schemas.microsoft.com/office/drawing/2014/main" id="{89394D39-ADA1-1EA6-6A4D-A8E170D5A10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762232" y="2067098"/>
                  <a:ext cx="254550" cy="0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23" name="Straight Connector 322">
                  <a:extLst>
                    <a:ext uri="{FF2B5EF4-FFF2-40B4-BE49-F238E27FC236}">
                      <a16:creationId xmlns:a16="http://schemas.microsoft.com/office/drawing/2014/main" id="{B0845E6A-BCC8-AF3A-3795-7206D7EBBD63}"/>
                    </a:ext>
                  </a:extLst>
                </p:cNvPr>
                <p:cNvCxnSpPr/>
                <p:nvPr/>
              </p:nvCxnSpPr>
              <p:spPr>
                <a:xfrm flipV="1">
                  <a:off x="1889507" y="1995055"/>
                  <a:ext cx="0" cy="72043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25" name="Group 324">
                <a:extLst>
                  <a:ext uri="{FF2B5EF4-FFF2-40B4-BE49-F238E27FC236}">
                    <a16:creationId xmlns:a16="http://schemas.microsoft.com/office/drawing/2014/main" id="{4E337E5E-D02F-8746-6C3D-46C86067EA90}"/>
                  </a:ext>
                </a:extLst>
              </p:cNvPr>
              <p:cNvGrpSpPr/>
              <p:nvPr/>
            </p:nvGrpSpPr>
            <p:grpSpPr>
              <a:xfrm>
                <a:off x="2403254" y="2350121"/>
                <a:ext cx="254550" cy="203654"/>
                <a:chOff x="1762232" y="1995055"/>
                <a:chExt cx="254550" cy="203654"/>
              </a:xfrm>
            </p:grpSpPr>
            <p:sp>
              <p:nvSpPr>
                <p:cNvPr id="326" name="Oval 325">
                  <a:extLst>
                    <a:ext uri="{FF2B5EF4-FFF2-40B4-BE49-F238E27FC236}">
                      <a16:creationId xmlns:a16="http://schemas.microsoft.com/office/drawing/2014/main" id="{D9BEAA9F-F78C-FA72-22DF-E13E0EC502A4}"/>
                    </a:ext>
                  </a:extLst>
                </p:cNvPr>
                <p:cNvSpPr/>
                <p:nvPr/>
              </p:nvSpPr>
              <p:spPr>
                <a:xfrm>
                  <a:off x="1762232" y="2135234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sp>
              <p:nvSpPr>
                <p:cNvPr id="327" name="Oval 326">
                  <a:extLst>
                    <a:ext uri="{FF2B5EF4-FFF2-40B4-BE49-F238E27FC236}">
                      <a16:creationId xmlns:a16="http://schemas.microsoft.com/office/drawing/2014/main" id="{060A8270-34B1-03E1-5F51-9BCCCBBB9F24}"/>
                    </a:ext>
                  </a:extLst>
                </p:cNvPr>
                <p:cNvSpPr/>
                <p:nvPr/>
              </p:nvSpPr>
              <p:spPr>
                <a:xfrm>
                  <a:off x="1949004" y="2128191"/>
                  <a:ext cx="63475" cy="63475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ysClr val="windowText" lastClr="000000"/>
                      </a:solidFill>
                    </a:ln>
                  </a:endParaRPr>
                </a:p>
              </p:txBody>
            </p:sp>
            <p:cxnSp>
              <p:nvCxnSpPr>
                <p:cNvPr id="328" name="Straight Connector 327">
                  <a:extLst>
                    <a:ext uri="{FF2B5EF4-FFF2-40B4-BE49-F238E27FC236}">
                      <a16:creationId xmlns:a16="http://schemas.microsoft.com/office/drawing/2014/main" id="{3D9AF90F-BF94-953F-3AAA-908A374075E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762232" y="2067098"/>
                  <a:ext cx="254550" cy="0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29" name="Straight Connector 328">
                  <a:extLst>
                    <a:ext uri="{FF2B5EF4-FFF2-40B4-BE49-F238E27FC236}">
                      <a16:creationId xmlns:a16="http://schemas.microsoft.com/office/drawing/2014/main" id="{946F6540-23E8-4EF5-B902-9CFD34EA3EBE}"/>
                    </a:ext>
                  </a:extLst>
                </p:cNvPr>
                <p:cNvCxnSpPr/>
                <p:nvPr/>
              </p:nvCxnSpPr>
              <p:spPr>
                <a:xfrm flipV="1">
                  <a:off x="1889507" y="1995055"/>
                  <a:ext cx="0" cy="72043"/>
                </a:xfrm>
                <a:prstGeom prst="line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33" name="Freeform 332">
                <a:extLst>
                  <a:ext uri="{FF2B5EF4-FFF2-40B4-BE49-F238E27FC236}">
                    <a16:creationId xmlns:a16="http://schemas.microsoft.com/office/drawing/2014/main" id="{1DF89F87-E5EA-0FDB-0A56-CCA8B0F1BF3B}"/>
                  </a:ext>
                </a:extLst>
              </p:cNvPr>
              <p:cNvSpPr/>
              <p:nvPr/>
            </p:nvSpPr>
            <p:spPr>
              <a:xfrm>
                <a:off x="3070979" y="2301990"/>
                <a:ext cx="254550" cy="262156"/>
              </a:xfrm>
              <a:custGeom>
                <a:avLst/>
                <a:gdLst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16626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119448" h="936567">
                    <a:moveTo>
                      <a:pt x="0" y="0"/>
                    </a:moveTo>
                    <a:lnTo>
                      <a:pt x="620684" y="11084"/>
                    </a:lnTo>
                    <a:cubicBezTo>
                      <a:pt x="816495" y="22168"/>
                      <a:pt x="1117600" y="171796"/>
                      <a:pt x="1119448" y="437803"/>
                    </a:cubicBezTo>
                    <a:cubicBezTo>
                      <a:pt x="1112059" y="764771"/>
                      <a:pt x="871914" y="931025"/>
                      <a:pt x="631768" y="936567"/>
                    </a:cubicBezTo>
                    <a:lnTo>
                      <a:pt x="0" y="92548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335" name="Elbow Connector 334">
                <a:extLst>
                  <a:ext uri="{FF2B5EF4-FFF2-40B4-BE49-F238E27FC236}">
                    <a16:creationId xmlns:a16="http://schemas.microsoft.com/office/drawing/2014/main" id="{285F613B-05CE-E6B5-9C9C-89601A93F3C2}"/>
                  </a:ext>
                </a:extLst>
              </p:cNvPr>
              <p:cNvCxnSpPr>
                <a:cxnSpLocks/>
                <a:stCxn id="221" idx="3"/>
                <a:endCxn id="333" idx="2"/>
              </p:cNvCxnSpPr>
              <p:nvPr/>
            </p:nvCxnSpPr>
            <p:spPr>
              <a:xfrm rot="16200000" flipV="1">
                <a:off x="3402647" y="2347419"/>
                <a:ext cx="985031" cy="1139265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8" name="Elbow Connector 337">
                <a:extLst>
                  <a:ext uri="{FF2B5EF4-FFF2-40B4-BE49-F238E27FC236}">
                    <a16:creationId xmlns:a16="http://schemas.microsoft.com/office/drawing/2014/main" id="{290F2861-E858-9945-F414-F747213B71A3}"/>
                  </a:ext>
                </a:extLst>
              </p:cNvPr>
              <p:cNvCxnSpPr>
                <a:cxnSpLocks/>
                <a:stCxn id="214" idx="3"/>
                <a:endCxn id="326" idx="4"/>
              </p:cNvCxnSpPr>
              <p:nvPr/>
            </p:nvCxnSpPr>
            <p:spPr>
              <a:xfrm rot="16200000" flipV="1">
                <a:off x="2007831" y="2980936"/>
                <a:ext cx="855792" cy="1470"/>
              </a:xfrm>
              <a:prstGeom prst="bentConnector3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1" name="Elbow Connector 340">
                <a:extLst>
                  <a:ext uri="{FF2B5EF4-FFF2-40B4-BE49-F238E27FC236}">
                    <a16:creationId xmlns:a16="http://schemas.microsoft.com/office/drawing/2014/main" id="{F101C648-48F9-566A-A491-0ED7C46A5497}"/>
                  </a:ext>
                </a:extLst>
              </p:cNvPr>
              <p:cNvCxnSpPr>
                <a:cxnSpLocks/>
                <a:stCxn id="215" idx="3"/>
                <a:endCxn id="310" idx="6"/>
              </p:cNvCxnSpPr>
              <p:nvPr/>
            </p:nvCxnSpPr>
            <p:spPr>
              <a:xfrm rot="16200000" flipV="1">
                <a:off x="1801445" y="2486373"/>
                <a:ext cx="1296774" cy="549614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7" name="Elbow Connector 346">
                <a:extLst>
                  <a:ext uri="{FF2B5EF4-FFF2-40B4-BE49-F238E27FC236}">
                    <a16:creationId xmlns:a16="http://schemas.microsoft.com/office/drawing/2014/main" id="{F58AEFEA-6E10-DB91-E4E5-806D924484DD}"/>
                  </a:ext>
                </a:extLst>
              </p:cNvPr>
              <p:cNvCxnSpPr>
                <a:cxnSpLocks/>
                <a:stCxn id="350" idx="1"/>
                <a:endCxn id="310" idx="6"/>
              </p:cNvCxnSpPr>
              <p:nvPr/>
            </p:nvCxnSpPr>
            <p:spPr>
              <a:xfrm rot="10800000">
                <a:off x="2175025" y="2112793"/>
                <a:ext cx="898522" cy="266272"/>
              </a:xfrm>
              <a:prstGeom prst="bentConnector3">
                <a:avLst>
                  <a:gd name="adj1" fmla="val 38693"/>
                </a:avLst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64" name="Freeform 363">
                <a:extLst>
                  <a:ext uri="{FF2B5EF4-FFF2-40B4-BE49-F238E27FC236}">
                    <a16:creationId xmlns:a16="http://schemas.microsoft.com/office/drawing/2014/main" id="{26E37073-14B3-8752-10F1-A71EC040EA23}"/>
                  </a:ext>
                </a:extLst>
              </p:cNvPr>
              <p:cNvSpPr/>
              <p:nvPr/>
            </p:nvSpPr>
            <p:spPr>
              <a:xfrm>
                <a:off x="2435225" y="2492375"/>
                <a:ext cx="628650" cy="292100"/>
              </a:xfrm>
              <a:custGeom>
                <a:avLst/>
                <a:gdLst>
                  <a:gd name="connsiteX0" fmla="*/ 0 w 628650"/>
                  <a:gd name="connsiteY0" fmla="*/ 285750 h 292100"/>
                  <a:gd name="connsiteX1" fmla="*/ 244475 w 628650"/>
                  <a:gd name="connsiteY1" fmla="*/ 292100 h 292100"/>
                  <a:gd name="connsiteX2" fmla="*/ 292100 w 628650"/>
                  <a:gd name="connsiteY2" fmla="*/ 231775 h 292100"/>
                  <a:gd name="connsiteX3" fmla="*/ 336550 w 628650"/>
                  <a:gd name="connsiteY3" fmla="*/ 292100 h 292100"/>
                  <a:gd name="connsiteX4" fmla="*/ 434975 w 628650"/>
                  <a:gd name="connsiteY4" fmla="*/ 292100 h 292100"/>
                  <a:gd name="connsiteX5" fmla="*/ 434975 w 628650"/>
                  <a:gd name="connsiteY5" fmla="*/ 0 h 292100"/>
                  <a:gd name="connsiteX6" fmla="*/ 628650 w 628650"/>
                  <a:gd name="connsiteY6" fmla="*/ 0 h 292100"/>
                  <a:gd name="connsiteX0" fmla="*/ 0 w 628650"/>
                  <a:gd name="connsiteY0" fmla="*/ 285750 h 292100"/>
                  <a:gd name="connsiteX1" fmla="*/ 244475 w 628650"/>
                  <a:gd name="connsiteY1" fmla="*/ 292100 h 292100"/>
                  <a:gd name="connsiteX2" fmla="*/ 292100 w 628650"/>
                  <a:gd name="connsiteY2" fmla="*/ 231775 h 292100"/>
                  <a:gd name="connsiteX3" fmla="*/ 336550 w 628650"/>
                  <a:gd name="connsiteY3" fmla="*/ 292100 h 292100"/>
                  <a:gd name="connsiteX4" fmla="*/ 434975 w 628650"/>
                  <a:gd name="connsiteY4" fmla="*/ 292100 h 292100"/>
                  <a:gd name="connsiteX5" fmla="*/ 434975 w 628650"/>
                  <a:gd name="connsiteY5" fmla="*/ 0 h 292100"/>
                  <a:gd name="connsiteX6" fmla="*/ 628650 w 628650"/>
                  <a:gd name="connsiteY6" fmla="*/ 0 h 292100"/>
                  <a:gd name="connsiteX0" fmla="*/ 0 w 628650"/>
                  <a:gd name="connsiteY0" fmla="*/ 285750 h 292100"/>
                  <a:gd name="connsiteX1" fmla="*/ 244475 w 628650"/>
                  <a:gd name="connsiteY1" fmla="*/ 292100 h 292100"/>
                  <a:gd name="connsiteX2" fmla="*/ 292100 w 628650"/>
                  <a:gd name="connsiteY2" fmla="*/ 231775 h 292100"/>
                  <a:gd name="connsiteX3" fmla="*/ 336550 w 628650"/>
                  <a:gd name="connsiteY3" fmla="*/ 292100 h 292100"/>
                  <a:gd name="connsiteX4" fmla="*/ 434975 w 628650"/>
                  <a:gd name="connsiteY4" fmla="*/ 292100 h 292100"/>
                  <a:gd name="connsiteX5" fmla="*/ 434975 w 628650"/>
                  <a:gd name="connsiteY5" fmla="*/ 0 h 292100"/>
                  <a:gd name="connsiteX6" fmla="*/ 628650 w 628650"/>
                  <a:gd name="connsiteY6" fmla="*/ 0 h 2921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628650" h="292100">
                    <a:moveTo>
                      <a:pt x="0" y="285750"/>
                    </a:moveTo>
                    <a:lnTo>
                      <a:pt x="244475" y="292100"/>
                    </a:lnTo>
                    <a:cubicBezTo>
                      <a:pt x="250825" y="233892"/>
                      <a:pt x="276225" y="251883"/>
                      <a:pt x="292100" y="231775"/>
                    </a:cubicBezTo>
                    <a:cubicBezTo>
                      <a:pt x="306917" y="251883"/>
                      <a:pt x="337608" y="243417"/>
                      <a:pt x="336550" y="292100"/>
                    </a:cubicBezTo>
                    <a:lnTo>
                      <a:pt x="434975" y="292100"/>
                    </a:lnTo>
                    <a:lnTo>
                      <a:pt x="434975" y="0"/>
                    </a:lnTo>
                    <a:lnTo>
                      <a:pt x="628650" y="0"/>
                    </a:lnTo>
                  </a:path>
                </a:pathLst>
              </a:custGeom>
              <a:no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78" name="Group 377">
                <a:extLst>
                  <a:ext uri="{FF2B5EF4-FFF2-40B4-BE49-F238E27FC236}">
                    <a16:creationId xmlns:a16="http://schemas.microsoft.com/office/drawing/2014/main" id="{F329CF05-352D-1AFD-C274-E1042909531F}"/>
                  </a:ext>
                </a:extLst>
              </p:cNvPr>
              <p:cNvGrpSpPr/>
              <p:nvPr/>
            </p:nvGrpSpPr>
            <p:grpSpPr>
              <a:xfrm>
                <a:off x="1888504" y="2144530"/>
                <a:ext cx="144229" cy="142875"/>
                <a:chOff x="3654425" y="1504950"/>
                <a:chExt cx="144229" cy="142875"/>
              </a:xfrm>
            </p:grpSpPr>
            <p:cxnSp>
              <p:nvCxnSpPr>
                <p:cNvPr id="366" name="Straight Connector 365">
                  <a:extLst>
                    <a:ext uri="{FF2B5EF4-FFF2-40B4-BE49-F238E27FC236}">
                      <a16:creationId xmlns:a16="http://schemas.microsoft.com/office/drawing/2014/main" id="{DFC7696F-9B00-9CAB-2257-9FA81ED5ABD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723117" y="1504950"/>
                  <a:ext cx="0" cy="7937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68" name="Straight Connector 367">
                  <a:extLst>
                    <a:ext uri="{FF2B5EF4-FFF2-40B4-BE49-F238E27FC236}">
                      <a16:creationId xmlns:a16="http://schemas.microsoft.com/office/drawing/2014/main" id="{D43D7700-C1BF-BC92-24DE-81BBBE91A03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54425" y="1587500"/>
                  <a:ext cx="14422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1" name="Straight Connector 370">
                  <a:extLst>
                    <a:ext uri="{FF2B5EF4-FFF2-40B4-BE49-F238E27FC236}">
                      <a16:creationId xmlns:a16="http://schemas.microsoft.com/office/drawing/2014/main" id="{E93BCCC6-E24E-6B6A-E047-C64470CC852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73537" y="1619250"/>
                  <a:ext cx="106107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2" name="Straight Connector 371">
                  <a:extLst>
                    <a:ext uri="{FF2B5EF4-FFF2-40B4-BE49-F238E27FC236}">
                      <a16:creationId xmlns:a16="http://schemas.microsoft.com/office/drawing/2014/main" id="{5254AB2E-4A4B-7799-8C96-828CCCD4A25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92950" y="1647825"/>
                  <a:ext cx="6347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79" name="Group 378">
                <a:extLst>
                  <a:ext uri="{FF2B5EF4-FFF2-40B4-BE49-F238E27FC236}">
                    <a16:creationId xmlns:a16="http://schemas.microsoft.com/office/drawing/2014/main" id="{D4148BE6-16CB-CED2-6CB9-CA1B42D3A10F}"/>
                  </a:ext>
                </a:extLst>
              </p:cNvPr>
              <p:cNvGrpSpPr/>
              <p:nvPr/>
            </p:nvGrpSpPr>
            <p:grpSpPr>
              <a:xfrm>
                <a:off x="2550729" y="2531883"/>
                <a:ext cx="144229" cy="142875"/>
                <a:chOff x="3654425" y="1504950"/>
                <a:chExt cx="144229" cy="142875"/>
              </a:xfrm>
            </p:grpSpPr>
            <p:cxnSp>
              <p:nvCxnSpPr>
                <p:cNvPr id="380" name="Straight Connector 379">
                  <a:extLst>
                    <a:ext uri="{FF2B5EF4-FFF2-40B4-BE49-F238E27FC236}">
                      <a16:creationId xmlns:a16="http://schemas.microsoft.com/office/drawing/2014/main" id="{0A671D31-9773-06D3-DAB5-7567C2A60EAA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723117" y="1504950"/>
                  <a:ext cx="0" cy="7937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1" name="Straight Connector 380">
                  <a:extLst>
                    <a:ext uri="{FF2B5EF4-FFF2-40B4-BE49-F238E27FC236}">
                      <a16:creationId xmlns:a16="http://schemas.microsoft.com/office/drawing/2014/main" id="{1037A0EF-6FCC-14F4-4ED8-034A4FFCF5E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54425" y="1587500"/>
                  <a:ext cx="14422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2" name="Straight Connector 381">
                  <a:extLst>
                    <a:ext uri="{FF2B5EF4-FFF2-40B4-BE49-F238E27FC236}">
                      <a16:creationId xmlns:a16="http://schemas.microsoft.com/office/drawing/2014/main" id="{12DC0A9D-D1D1-193A-0AAD-3F4DA38E8C3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73537" y="1619250"/>
                  <a:ext cx="106107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3" name="Straight Connector 382">
                  <a:extLst>
                    <a:ext uri="{FF2B5EF4-FFF2-40B4-BE49-F238E27FC236}">
                      <a16:creationId xmlns:a16="http://schemas.microsoft.com/office/drawing/2014/main" id="{D62E956C-E408-F019-3171-6309B7D65CF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92950" y="1647825"/>
                  <a:ext cx="6347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87" name="Rectangle 386">
                <a:extLst>
                  <a:ext uri="{FF2B5EF4-FFF2-40B4-BE49-F238E27FC236}">
                    <a16:creationId xmlns:a16="http://schemas.microsoft.com/office/drawing/2014/main" id="{876C8B7A-7F7F-469E-8256-16073CC0D4C6}"/>
                  </a:ext>
                </a:extLst>
              </p:cNvPr>
              <p:cNvSpPr/>
              <p:nvPr/>
            </p:nvSpPr>
            <p:spPr>
              <a:xfrm>
                <a:off x="3729806" y="8895881"/>
                <a:ext cx="63907" cy="6032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8" name="Rectangle 387">
                <a:extLst>
                  <a:ext uri="{FF2B5EF4-FFF2-40B4-BE49-F238E27FC236}">
                    <a16:creationId xmlns:a16="http://schemas.microsoft.com/office/drawing/2014/main" id="{2841042E-4580-2E10-0AC5-3D4F3D4D84BA}"/>
                  </a:ext>
                </a:extLst>
              </p:cNvPr>
              <p:cNvSpPr/>
              <p:nvPr/>
            </p:nvSpPr>
            <p:spPr>
              <a:xfrm>
                <a:off x="3729806" y="8964143"/>
                <a:ext cx="63907" cy="6032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9" name="Rectangle 388">
                <a:extLst>
                  <a:ext uri="{FF2B5EF4-FFF2-40B4-BE49-F238E27FC236}">
                    <a16:creationId xmlns:a16="http://schemas.microsoft.com/office/drawing/2014/main" id="{170C473A-3C64-E948-892E-60FC32C5BCF7}"/>
                  </a:ext>
                </a:extLst>
              </p:cNvPr>
              <p:cNvSpPr/>
              <p:nvPr/>
            </p:nvSpPr>
            <p:spPr>
              <a:xfrm>
                <a:off x="3729806" y="9032405"/>
                <a:ext cx="63907" cy="6032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0" name="Rectangle 389">
                <a:extLst>
                  <a:ext uri="{FF2B5EF4-FFF2-40B4-BE49-F238E27FC236}">
                    <a16:creationId xmlns:a16="http://schemas.microsoft.com/office/drawing/2014/main" id="{8845065F-4719-ADE9-0E6E-6093D5C1C368}"/>
                  </a:ext>
                </a:extLst>
              </p:cNvPr>
              <p:cNvSpPr/>
              <p:nvPr/>
            </p:nvSpPr>
            <p:spPr>
              <a:xfrm>
                <a:off x="3729806" y="9099079"/>
                <a:ext cx="63907" cy="6032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392" name="Elbow Connector 391">
                <a:extLst>
                  <a:ext uri="{FF2B5EF4-FFF2-40B4-BE49-F238E27FC236}">
                    <a16:creationId xmlns:a16="http://schemas.microsoft.com/office/drawing/2014/main" id="{A1FC4880-5CA7-7885-9CB1-58A5C80B68AA}"/>
                  </a:ext>
                </a:extLst>
              </p:cNvPr>
              <p:cNvCxnSpPr>
                <a:cxnSpLocks/>
                <a:stCxn id="229" idx="1"/>
                <a:endCxn id="387" idx="1"/>
              </p:cNvCxnSpPr>
              <p:nvPr/>
            </p:nvCxnSpPr>
            <p:spPr>
              <a:xfrm rot="16200000" flipH="1">
                <a:off x="3124160" y="8320398"/>
                <a:ext cx="791626" cy="419666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4" name="Elbow Connector 393">
                <a:extLst>
                  <a:ext uri="{FF2B5EF4-FFF2-40B4-BE49-F238E27FC236}">
                    <a16:creationId xmlns:a16="http://schemas.microsoft.com/office/drawing/2014/main" id="{BE73D28D-A7A1-C233-CAE3-0F7FE3E5AE20}"/>
                  </a:ext>
                </a:extLst>
              </p:cNvPr>
              <p:cNvCxnSpPr>
                <a:cxnSpLocks/>
                <a:stCxn id="228" idx="1"/>
                <a:endCxn id="388" idx="1"/>
              </p:cNvCxnSpPr>
              <p:nvPr/>
            </p:nvCxnSpPr>
            <p:spPr>
              <a:xfrm rot="16200000" flipH="1">
                <a:off x="2943755" y="8208255"/>
                <a:ext cx="859888" cy="712214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7" name="Elbow Connector 396">
                <a:extLst>
                  <a:ext uri="{FF2B5EF4-FFF2-40B4-BE49-F238E27FC236}">
                    <a16:creationId xmlns:a16="http://schemas.microsoft.com/office/drawing/2014/main" id="{9D26D49C-BEC8-57BE-5B56-10D73A62DCFC}"/>
                  </a:ext>
                </a:extLst>
              </p:cNvPr>
              <p:cNvCxnSpPr>
                <a:cxnSpLocks/>
                <a:stCxn id="227" idx="1"/>
                <a:endCxn id="389" idx="1"/>
              </p:cNvCxnSpPr>
              <p:nvPr/>
            </p:nvCxnSpPr>
            <p:spPr>
              <a:xfrm rot="16200000" flipH="1">
                <a:off x="2763147" y="8095909"/>
                <a:ext cx="928150" cy="1005168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0" name="Elbow Connector 399">
                <a:extLst>
                  <a:ext uri="{FF2B5EF4-FFF2-40B4-BE49-F238E27FC236}">
                    <a16:creationId xmlns:a16="http://schemas.microsoft.com/office/drawing/2014/main" id="{98FE86F4-EF16-EFA6-047E-D430C4D27F0C}"/>
                  </a:ext>
                </a:extLst>
              </p:cNvPr>
              <p:cNvCxnSpPr>
                <a:cxnSpLocks/>
                <a:stCxn id="226" idx="1"/>
                <a:endCxn id="390" idx="1"/>
              </p:cNvCxnSpPr>
              <p:nvPr/>
            </p:nvCxnSpPr>
            <p:spPr>
              <a:xfrm rot="16200000" flipH="1">
                <a:off x="2585721" y="7985157"/>
                <a:ext cx="994824" cy="1293345"/>
              </a:xfrm>
              <a:prstGeom prst="bentConnector2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85" name="Freeform 384">
                <a:extLst>
                  <a:ext uri="{FF2B5EF4-FFF2-40B4-BE49-F238E27FC236}">
                    <a16:creationId xmlns:a16="http://schemas.microsoft.com/office/drawing/2014/main" id="{700A9FBB-F620-CB4B-4E95-1552226850FB}"/>
                  </a:ext>
                </a:extLst>
              </p:cNvPr>
              <p:cNvSpPr/>
              <p:nvPr/>
            </p:nvSpPr>
            <p:spPr>
              <a:xfrm>
                <a:off x="3717918" y="8890898"/>
                <a:ext cx="270995" cy="279092"/>
              </a:xfrm>
              <a:custGeom>
                <a:avLst/>
                <a:gdLst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16626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81644 w 1119448"/>
                  <a:gd name="connsiteY1" fmla="*/ 5542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  <a:gd name="connsiteX0" fmla="*/ 0 w 1119448"/>
                  <a:gd name="connsiteY0" fmla="*/ 0 h 936567"/>
                  <a:gd name="connsiteX1" fmla="*/ 620684 w 1119448"/>
                  <a:gd name="connsiteY1" fmla="*/ 11084 h 936567"/>
                  <a:gd name="connsiteX2" fmla="*/ 1119448 w 1119448"/>
                  <a:gd name="connsiteY2" fmla="*/ 437803 h 936567"/>
                  <a:gd name="connsiteX3" fmla="*/ 631768 w 1119448"/>
                  <a:gd name="connsiteY3" fmla="*/ 936567 h 936567"/>
                  <a:gd name="connsiteX4" fmla="*/ 0 w 1119448"/>
                  <a:gd name="connsiteY4" fmla="*/ 925483 h 936567"/>
                  <a:gd name="connsiteX5" fmla="*/ 0 w 1119448"/>
                  <a:gd name="connsiteY5" fmla="*/ 0 h 9365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119448" h="936567">
                    <a:moveTo>
                      <a:pt x="0" y="0"/>
                    </a:moveTo>
                    <a:lnTo>
                      <a:pt x="620684" y="11084"/>
                    </a:lnTo>
                    <a:cubicBezTo>
                      <a:pt x="816495" y="22168"/>
                      <a:pt x="1117600" y="171796"/>
                      <a:pt x="1119448" y="437803"/>
                    </a:cubicBezTo>
                    <a:cubicBezTo>
                      <a:pt x="1112059" y="764771"/>
                      <a:pt x="871914" y="931025"/>
                      <a:pt x="631768" y="936567"/>
                    </a:cubicBezTo>
                    <a:lnTo>
                      <a:pt x="0" y="92548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08" name="TextBox 307">
                <a:extLst>
                  <a:ext uri="{FF2B5EF4-FFF2-40B4-BE49-F238E27FC236}">
                    <a16:creationId xmlns:a16="http://schemas.microsoft.com/office/drawing/2014/main" id="{CB839CF0-025E-8B2F-9B30-ABAA30122420}"/>
                  </a:ext>
                </a:extLst>
              </p:cNvPr>
              <p:cNvSpPr txBox="1"/>
              <p:nvPr/>
            </p:nvSpPr>
            <p:spPr>
              <a:xfrm>
                <a:off x="2179696" y="8133944"/>
                <a:ext cx="1395317" cy="523220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400" dirty="0"/>
                  <a:t>1     2     3     A</a:t>
                </a:r>
              </a:p>
              <a:p>
                <a:pPr algn="ctr"/>
                <a:r>
                  <a:rPr lang="en-US" sz="1400" dirty="0"/>
                  <a:t>Keypad Columns</a:t>
                </a:r>
              </a:p>
            </p:txBody>
          </p:sp>
          <p:cxnSp>
            <p:nvCxnSpPr>
              <p:cNvPr id="434" name="Elbow Connector 433">
                <a:extLst>
                  <a:ext uri="{FF2B5EF4-FFF2-40B4-BE49-F238E27FC236}">
                    <a16:creationId xmlns:a16="http://schemas.microsoft.com/office/drawing/2014/main" id="{6AA8ECA9-B237-B239-9DA3-FAB114B7B20E}"/>
                  </a:ext>
                </a:extLst>
              </p:cNvPr>
              <p:cNvCxnSpPr>
                <a:cxnSpLocks/>
                <a:stCxn id="212" idx="3"/>
                <a:endCxn id="3" idx="4"/>
              </p:cNvCxnSpPr>
              <p:nvPr/>
            </p:nvCxnSpPr>
            <p:spPr>
              <a:xfrm rot="16200000" flipV="1">
                <a:off x="1568380" y="3120176"/>
                <a:ext cx="452745" cy="126037"/>
              </a:xfrm>
              <a:prstGeom prst="bentConnector3">
                <a:avLst>
                  <a:gd name="adj1" fmla="val 50000"/>
                </a:avLst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7" name="Elbow Connector 436">
                <a:extLst>
                  <a:ext uri="{FF2B5EF4-FFF2-40B4-BE49-F238E27FC236}">
                    <a16:creationId xmlns:a16="http://schemas.microsoft.com/office/drawing/2014/main" id="{C706F799-0024-FBDD-BEBA-D4C869468A16}"/>
                  </a:ext>
                </a:extLst>
              </p:cNvPr>
              <p:cNvCxnSpPr>
                <a:cxnSpLocks/>
                <a:stCxn id="12" idx="4"/>
                <a:endCxn id="213" idx="3"/>
              </p:cNvCxnSpPr>
              <p:nvPr/>
            </p:nvCxnSpPr>
            <p:spPr>
              <a:xfrm rot="16200000" flipH="1">
                <a:off x="1922107" y="3182016"/>
                <a:ext cx="452745" cy="2356"/>
              </a:xfrm>
              <a:prstGeom prst="bentConnector3">
                <a:avLst>
                  <a:gd name="adj1" fmla="val 50000"/>
                </a:avLst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46" name="Freeform 445">
                <a:extLst>
                  <a:ext uri="{FF2B5EF4-FFF2-40B4-BE49-F238E27FC236}">
                    <a16:creationId xmlns:a16="http://schemas.microsoft.com/office/drawing/2014/main" id="{D1B5C854-3047-6E10-EC5B-7691C62760A8}"/>
                  </a:ext>
                </a:extLst>
              </p:cNvPr>
              <p:cNvSpPr/>
              <p:nvPr/>
            </p:nvSpPr>
            <p:spPr>
              <a:xfrm>
                <a:off x="3991555" y="3053301"/>
                <a:ext cx="2297927" cy="5971429"/>
              </a:xfrm>
              <a:custGeom>
                <a:avLst/>
                <a:gdLst>
                  <a:gd name="connsiteX0" fmla="*/ 0 w 2297927"/>
                  <a:gd name="connsiteY0" fmla="*/ 5971429 h 5971429"/>
                  <a:gd name="connsiteX1" fmla="*/ 2297927 w 2297927"/>
                  <a:gd name="connsiteY1" fmla="*/ 5971429 h 5971429"/>
                  <a:gd name="connsiteX2" fmla="*/ 2297927 w 2297927"/>
                  <a:gd name="connsiteY2" fmla="*/ 55659 h 5971429"/>
                  <a:gd name="connsiteX3" fmla="*/ 2202511 w 2297927"/>
                  <a:gd name="connsiteY3" fmla="*/ 55659 h 5971429"/>
                  <a:gd name="connsiteX4" fmla="*/ 540688 w 2297927"/>
                  <a:gd name="connsiteY4" fmla="*/ 55659 h 5971429"/>
                  <a:gd name="connsiteX5" fmla="*/ 477078 w 2297927"/>
                  <a:gd name="connsiteY5" fmla="*/ 0 h 5971429"/>
                  <a:gd name="connsiteX6" fmla="*/ 421419 w 2297927"/>
                  <a:gd name="connsiteY6" fmla="*/ 55659 h 5971429"/>
                  <a:gd name="connsiteX7" fmla="*/ 182880 w 2297927"/>
                  <a:gd name="connsiteY7" fmla="*/ 55659 h 5971429"/>
                  <a:gd name="connsiteX8" fmla="*/ 182880 w 2297927"/>
                  <a:gd name="connsiteY8" fmla="*/ 357809 h 5971429"/>
                  <a:gd name="connsiteX0" fmla="*/ 0 w 2297927"/>
                  <a:gd name="connsiteY0" fmla="*/ 5971429 h 5971429"/>
                  <a:gd name="connsiteX1" fmla="*/ 2297927 w 2297927"/>
                  <a:gd name="connsiteY1" fmla="*/ 5971429 h 5971429"/>
                  <a:gd name="connsiteX2" fmla="*/ 2297927 w 2297927"/>
                  <a:gd name="connsiteY2" fmla="*/ 55659 h 5971429"/>
                  <a:gd name="connsiteX3" fmla="*/ 2202511 w 2297927"/>
                  <a:gd name="connsiteY3" fmla="*/ 55659 h 5971429"/>
                  <a:gd name="connsiteX4" fmla="*/ 540688 w 2297927"/>
                  <a:gd name="connsiteY4" fmla="*/ 55659 h 5971429"/>
                  <a:gd name="connsiteX5" fmla="*/ 477078 w 2297927"/>
                  <a:gd name="connsiteY5" fmla="*/ 0 h 5971429"/>
                  <a:gd name="connsiteX6" fmla="*/ 421419 w 2297927"/>
                  <a:gd name="connsiteY6" fmla="*/ 55659 h 5971429"/>
                  <a:gd name="connsiteX7" fmla="*/ 182880 w 2297927"/>
                  <a:gd name="connsiteY7" fmla="*/ 55659 h 5971429"/>
                  <a:gd name="connsiteX8" fmla="*/ 182880 w 2297927"/>
                  <a:gd name="connsiteY8" fmla="*/ 357809 h 5971429"/>
                  <a:gd name="connsiteX0" fmla="*/ 0 w 2297927"/>
                  <a:gd name="connsiteY0" fmla="*/ 5971429 h 5971429"/>
                  <a:gd name="connsiteX1" fmla="*/ 2297927 w 2297927"/>
                  <a:gd name="connsiteY1" fmla="*/ 5971429 h 5971429"/>
                  <a:gd name="connsiteX2" fmla="*/ 2297927 w 2297927"/>
                  <a:gd name="connsiteY2" fmla="*/ 55659 h 5971429"/>
                  <a:gd name="connsiteX3" fmla="*/ 2202511 w 2297927"/>
                  <a:gd name="connsiteY3" fmla="*/ 55659 h 5971429"/>
                  <a:gd name="connsiteX4" fmla="*/ 540688 w 2297927"/>
                  <a:gd name="connsiteY4" fmla="*/ 55659 h 5971429"/>
                  <a:gd name="connsiteX5" fmla="*/ 477078 w 2297927"/>
                  <a:gd name="connsiteY5" fmla="*/ 0 h 5971429"/>
                  <a:gd name="connsiteX6" fmla="*/ 421419 w 2297927"/>
                  <a:gd name="connsiteY6" fmla="*/ 55659 h 5971429"/>
                  <a:gd name="connsiteX7" fmla="*/ 182880 w 2297927"/>
                  <a:gd name="connsiteY7" fmla="*/ 55659 h 5971429"/>
                  <a:gd name="connsiteX8" fmla="*/ 182880 w 2297927"/>
                  <a:gd name="connsiteY8" fmla="*/ 357809 h 59714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97927" h="5971429">
                    <a:moveTo>
                      <a:pt x="0" y="5971429"/>
                    </a:moveTo>
                    <a:lnTo>
                      <a:pt x="2297927" y="5971429"/>
                    </a:lnTo>
                    <a:lnTo>
                      <a:pt x="2297927" y="55659"/>
                    </a:lnTo>
                    <a:lnTo>
                      <a:pt x="2202511" y="55659"/>
                    </a:lnTo>
                    <a:lnTo>
                      <a:pt x="540688" y="55659"/>
                    </a:lnTo>
                    <a:cubicBezTo>
                      <a:pt x="541710" y="2181"/>
                      <a:pt x="498281" y="18553"/>
                      <a:pt x="477078" y="0"/>
                    </a:cubicBezTo>
                    <a:cubicBezTo>
                      <a:pt x="458525" y="18553"/>
                      <a:pt x="420922" y="8531"/>
                      <a:pt x="421419" y="55659"/>
                    </a:cubicBezTo>
                    <a:lnTo>
                      <a:pt x="182880" y="55659"/>
                    </a:lnTo>
                    <a:lnTo>
                      <a:pt x="182880" y="357809"/>
                    </a:lnTo>
                  </a:path>
                </a:pathLst>
              </a:custGeom>
              <a:no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pic>
            <p:nvPicPr>
              <p:cNvPr id="448" name="Picture 447">
                <a:extLst>
                  <a:ext uri="{FF2B5EF4-FFF2-40B4-BE49-F238E27FC236}">
                    <a16:creationId xmlns:a16="http://schemas.microsoft.com/office/drawing/2014/main" id="{ED96222A-A190-0E51-0D3A-C10A96F0D582}"/>
                  </a:ext>
                </a:extLst>
              </p:cNvPr>
              <p:cNvPicPr>
                <a:picLocks noChangeAspect="1"/>
              </p:cNvPicPr>
              <p:nvPr/>
            </p:nvPicPr>
            <p:blipFill rotWithShape="1">
              <a:blip r:embed="rId2"/>
              <a:srcRect t="12058" b="19496"/>
              <a:stretch/>
            </p:blipFill>
            <p:spPr>
              <a:xfrm>
                <a:off x="1564459" y="2302271"/>
                <a:ext cx="431800" cy="269468"/>
              </a:xfrm>
              <a:prstGeom prst="rect">
                <a:avLst/>
              </a:prstGeom>
            </p:spPr>
          </p:pic>
          <p:pic>
            <p:nvPicPr>
              <p:cNvPr id="449" name="Picture 448">
                <a:extLst>
                  <a:ext uri="{FF2B5EF4-FFF2-40B4-BE49-F238E27FC236}">
                    <a16:creationId xmlns:a16="http://schemas.microsoft.com/office/drawing/2014/main" id="{9EABF2E6-FD19-8BDF-EA15-40247D9D3ACE}"/>
                  </a:ext>
                </a:extLst>
              </p:cNvPr>
              <p:cNvPicPr>
                <a:picLocks noChangeAspect="1"/>
              </p:cNvPicPr>
              <p:nvPr/>
            </p:nvPicPr>
            <p:blipFill rotWithShape="1">
              <a:blip r:embed="rId3">
                <a:clrChange>
                  <a:clrFrom>
                    <a:srgbClr val="FFFFFF"/>
                  </a:clrFrom>
                  <a:clrTo>
                    <a:srgbClr val="FFFFFF">
                      <a:alpha val="0"/>
                    </a:srgbClr>
                  </a:clrTo>
                </a:clrChange>
              </a:blip>
              <a:srcRect b="4244"/>
              <a:stretch/>
            </p:blipFill>
            <p:spPr>
              <a:xfrm rot="5400000">
                <a:off x="1350545" y="2477948"/>
                <a:ext cx="431800" cy="376990"/>
              </a:xfrm>
              <a:prstGeom prst="rect">
                <a:avLst/>
              </a:prstGeom>
            </p:spPr>
          </p:pic>
          <p:cxnSp>
            <p:nvCxnSpPr>
              <p:cNvPr id="451" name="Straight Connector 450">
                <a:extLst>
                  <a:ext uri="{FF2B5EF4-FFF2-40B4-BE49-F238E27FC236}">
                    <a16:creationId xmlns:a16="http://schemas.microsoft.com/office/drawing/2014/main" id="{959F9FB9-CA7F-6EF2-5FD5-761020C12D71}"/>
                  </a:ext>
                </a:extLst>
              </p:cNvPr>
              <p:cNvCxnSpPr>
                <a:cxnSpLocks/>
                <a:stCxn id="211" idx="3"/>
                <a:endCxn id="449" idx="3"/>
              </p:cNvCxnSpPr>
              <p:nvPr/>
            </p:nvCxnSpPr>
            <p:spPr>
              <a:xfrm flipH="1" flipV="1">
                <a:off x="1566445" y="2882343"/>
                <a:ext cx="326" cy="527224"/>
              </a:xfrm>
              <a:prstGeom prst="line">
                <a:avLst/>
              </a:prstGeom>
              <a:ln w="952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53" name="Group 452">
                <a:extLst>
                  <a:ext uri="{FF2B5EF4-FFF2-40B4-BE49-F238E27FC236}">
                    <a16:creationId xmlns:a16="http://schemas.microsoft.com/office/drawing/2014/main" id="{0352C669-5563-09F7-3325-42DE4CFAFF4D}"/>
                  </a:ext>
                </a:extLst>
              </p:cNvPr>
              <p:cNvGrpSpPr/>
              <p:nvPr/>
            </p:nvGrpSpPr>
            <p:grpSpPr>
              <a:xfrm>
                <a:off x="1923618" y="2449364"/>
                <a:ext cx="144229" cy="142875"/>
                <a:chOff x="3654425" y="1504950"/>
                <a:chExt cx="144229" cy="142875"/>
              </a:xfrm>
            </p:grpSpPr>
            <p:cxnSp>
              <p:nvCxnSpPr>
                <p:cNvPr id="454" name="Straight Connector 453">
                  <a:extLst>
                    <a:ext uri="{FF2B5EF4-FFF2-40B4-BE49-F238E27FC236}">
                      <a16:creationId xmlns:a16="http://schemas.microsoft.com/office/drawing/2014/main" id="{66000B21-CDA5-95C1-B4E4-C5F849CB61C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723117" y="1504950"/>
                  <a:ext cx="0" cy="7937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5" name="Straight Connector 454">
                  <a:extLst>
                    <a:ext uri="{FF2B5EF4-FFF2-40B4-BE49-F238E27FC236}">
                      <a16:creationId xmlns:a16="http://schemas.microsoft.com/office/drawing/2014/main" id="{7351FED7-2DA0-5B25-C392-EFA8581A221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54425" y="1587500"/>
                  <a:ext cx="14422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6" name="Straight Connector 455">
                  <a:extLst>
                    <a:ext uri="{FF2B5EF4-FFF2-40B4-BE49-F238E27FC236}">
                      <a16:creationId xmlns:a16="http://schemas.microsoft.com/office/drawing/2014/main" id="{2F2903DA-87DA-276F-CA04-6352E8FA6E8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73537" y="1619250"/>
                  <a:ext cx="106107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7" name="Straight Connector 456">
                  <a:extLst>
                    <a:ext uri="{FF2B5EF4-FFF2-40B4-BE49-F238E27FC236}">
                      <a16:creationId xmlns:a16="http://schemas.microsoft.com/office/drawing/2014/main" id="{CF23326F-89CA-124C-EAF0-7DCF4ED5DA7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3692950" y="1647825"/>
                  <a:ext cx="63479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16" name="TextBox 315">
                <a:extLst>
                  <a:ext uri="{FF2B5EF4-FFF2-40B4-BE49-F238E27FC236}">
                    <a16:creationId xmlns:a16="http://schemas.microsoft.com/office/drawing/2014/main" id="{A6FAD5CB-8889-77DD-993C-CB99001FAE44}"/>
                  </a:ext>
                </a:extLst>
              </p:cNvPr>
              <p:cNvSpPr txBox="1"/>
              <p:nvPr/>
            </p:nvSpPr>
            <p:spPr>
              <a:xfrm rot="16200000">
                <a:off x="3350503" y="8212841"/>
                <a:ext cx="478593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r"/>
                <a:r>
                  <a:rPr lang="en-US" sz="1400" dirty="0"/>
                  <a:t>SDA</a:t>
                </a:r>
              </a:p>
            </p:txBody>
          </p:sp>
          <p:sp>
            <p:nvSpPr>
              <p:cNvPr id="3" name="Oval 2">
                <a:extLst>
                  <a:ext uri="{FF2B5EF4-FFF2-40B4-BE49-F238E27FC236}">
                    <a16:creationId xmlns:a16="http://schemas.microsoft.com/office/drawing/2014/main" id="{E4A86479-52A9-DD7D-1E77-EC545908B46C}"/>
                  </a:ext>
                </a:extLst>
              </p:cNvPr>
              <p:cNvSpPr/>
              <p:nvPr/>
            </p:nvSpPr>
            <p:spPr>
              <a:xfrm>
                <a:off x="1699995" y="2893347"/>
                <a:ext cx="63475" cy="63475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ysClr val="windowText" lastClr="000000"/>
                    </a:solidFill>
                  </a:ln>
                </a:endParaRPr>
              </a:p>
            </p:txBody>
          </p:sp>
          <p:sp>
            <p:nvSpPr>
              <p:cNvPr id="4" name="Oval 3">
                <a:extLst>
                  <a:ext uri="{FF2B5EF4-FFF2-40B4-BE49-F238E27FC236}">
                    <a16:creationId xmlns:a16="http://schemas.microsoft.com/office/drawing/2014/main" id="{A7A0380E-1B18-83CF-8F24-05A109D7176B}"/>
                  </a:ext>
                </a:extLst>
              </p:cNvPr>
              <p:cNvSpPr/>
              <p:nvPr/>
            </p:nvSpPr>
            <p:spPr>
              <a:xfrm>
                <a:off x="1886767" y="2886304"/>
                <a:ext cx="63475" cy="63475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ysClr val="windowText" lastClr="000000"/>
                    </a:solidFill>
                  </a:ln>
                </a:endParaRPr>
              </a:p>
            </p:txBody>
          </p:sp>
          <p:cxnSp>
            <p:nvCxnSpPr>
              <p:cNvPr id="5" name="Straight Connector 4">
                <a:extLst>
                  <a:ext uri="{FF2B5EF4-FFF2-40B4-BE49-F238E27FC236}">
                    <a16:creationId xmlns:a16="http://schemas.microsoft.com/office/drawing/2014/main" id="{473305CC-F8A0-E2A3-95EA-B4BE8CF8D672}"/>
                  </a:ext>
                </a:extLst>
              </p:cNvPr>
              <p:cNvCxnSpPr>
                <a:cxnSpLocks/>
                <a:stCxn id="3" idx="1"/>
              </p:cNvCxnSpPr>
              <p:nvPr/>
            </p:nvCxnSpPr>
            <p:spPr>
              <a:xfrm flipV="1">
                <a:off x="1709291" y="2825211"/>
                <a:ext cx="245254" cy="77432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" name="Straight Connector 6">
                <a:extLst>
                  <a:ext uri="{FF2B5EF4-FFF2-40B4-BE49-F238E27FC236}">
                    <a16:creationId xmlns:a16="http://schemas.microsoft.com/office/drawing/2014/main" id="{AF72E178-094F-F0A4-52B5-22F53216947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916162" y="2934930"/>
                <a:ext cx="0" cy="79375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Straight Connector 7">
                <a:extLst>
                  <a:ext uri="{FF2B5EF4-FFF2-40B4-BE49-F238E27FC236}">
                    <a16:creationId xmlns:a16="http://schemas.microsoft.com/office/drawing/2014/main" id="{1C04EA56-E3EF-8555-6341-5DE9E547658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847470" y="3017480"/>
                <a:ext cx="144229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Straight Connector 8">
                <a:extLst>
                  <a:ext uri="{FF2B5EF4-FFF2-40B4-BE49-F238E27FC236}">
                    <a16:creationId xmlns:a16="http://schemas.microsoft.com/office/drawing/2014/main" id="{DAFB5817-F309-E1F7-4A99-686A1875A4A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866582" y="3049230"/>
                <a:ext cx="106107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Straight Connector 9">
                <a:extLst>
                  <a:ext uri="{FF2B5EF4-FFF2-40B4-BE49-F238E27FC236}">
                    <a16:creationId xmlns:a16="http://schemas.microsoft.com/office/drawing/2014/main" id="{DCB1DF9F-9286-6C30-7A40-B2611DF6325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885995" y="3077805"/>
                <a:ext cx="63479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" name="Oval 11">
                <a:extLst>
                  <a:ext uri="{FF2B5EF4-FFF2-40B4-BE49-F238E27FC236}">
                    <a16:creationId xmlns:a16="http://schemas.microsoft.com/office/drawing/2014/main" id="{4AEE958D-9678-DC62-DC7C-E048C165F1A9}"/>
                  </a:ext>
                </a:extLst>
              </p:cNvPr>
              <p:cNvSpPr/>
              <p:nvPr/>
            </p:nvSpPr>
            <p:spPr>
              <a:xfrm>
                <a:off x="2115563" y="2893347"/>
                <a:ext cx="63475" cy="63475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ysClr val="windowText" lastClr="000000"/>
                    </a:solidFill>
                  </a:ln>
                </a:endParaRPr>
              </a:p>
            </p:txBody>
          </p:sp>
          <p:sp>
            <p:nvSpPr>
              <p:cNvPr id="13" name="Oval 12">
                <a:extLst>
                  <a:ext uri="{FF2B5EF4-FFF2-40B4-BE49-F238E27FC236}">
                    <a16:creationId xmlns:a16="http://schemas.microsoft.com/office/drawing/2014/main" id="{0068B3A1-5E69-1CC8-F908-4344BCB845C1}"/>
                  </a:ext>
                </a:extLst>
              </p:cNvPr>
              <p:cNvSpPr/>
              <p:nvPr/>
            </p:nvSpPr>
            <p:spPr>
              <a:xfrm>
                <a:off x="2302335" y="2886304"/>
                <a:ext cx="63475" cy="63475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ysClr val="windowText" lastClr="000000"/>
                    </a:solidFill>
                  </a:ln>
                </a:endParaRPr>
              </a:p>
            </p:txBody>
          </p:sp>
          <p:cxnSp>
            <p:nvCxnSpPr>
              <p:cNvPr id="14" name="Straight Connector 13">
                <a:extLst>
                  <a:ext uri="{FF2B5EF4-FFF2-40B4-BE49-F238E27FC236}">
                    <a16:creationId xmlns:a16="http://schemas.microsoft.com/office/drawing/2014/main" id="{A8C31F90-08EF-7B82-B5A1-51FEAD5C658B}"/>
                  </a:ext>
                </a:extLst>
              </p:cNvPr>
              <p:cNvCxnSpPr>
                <a:cxnSpLocks/>
                <a:stCxn id="12" idx="1"/>
              </p:cNvCxnSpPr>
              <p:nvPr/>
            </p:nvCxnSpPr>
            <p:spPr>
              <a:xfrm flipV="1">
                <a:off x="2124859" y="2825211"/>
                <a:ext cx="245254" cy="77432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>
                <a:extLst>
                  <a:ext uri="{FF2B5EF4-FFF2-40B4-BE49-F238E27FC236}">
                    <a16:creationId xmlns:a16="http://schemas.microsoft.com/office/drawing/2014/main" id="{20E16BA5-53D4-04A8-06F4-3212975FA5E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337272" y="2934930"/>
                <a:ext cx="0" cy="79375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>
                <a:extLst>
                  <a:ext uri="{FF2B5EF4-FFF2-40B4-BE49-F238E27FC236}">
                    <a16:creationId xmlns:a16="http://schemas.microsoft.com/office/drawing/2014/main" id="{E654058A-E7BC-0213-EC70-0FF5502DF50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268580" y="3017480"/>
                <a:ext cx="144229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Connector 17">
                <a:extLst>
                  <a:ext uri="{FF2B5EF4-FFF2-40B4-BE49-F238E27FC236}">
                    <a16:creationId xmlns:a16="http://schemas.microsoft.com/office/drawing/2014/main" id="{4ECA11AF-8DFD-2F07-3A4A-2C2B8375E4C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287692" y="3049230"/>
                <a:ext cx="106107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Connector 18">
                <a:extLst>
                  <a:ext uri="{FF2B5EF4-FFF2-40B4-BE49-F238E27FC236}">
                    <a16:creationId xmlns:a16="http://schemas.microsoft.com/office/drawing/2014/main" id="{4E26AE4A-B9CE-B441-9CFF-9EBEED283D7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307105" y="3077805"/>
                <a:ext cx="63479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" name="Oval 1">
              <a:extLst>
                <a:ext uri="{FF2B5EF4-FFF2-40B4-BE49-F238E27FC236}">
                  <a16:creationId xmlns:a16="http://schemas.microsoft.com/office/drawing/2014/main" id="{319B7575-7570-C67F-88A9-E27F0A8E3390}"/>
                </a:ext>
              </a:extLst>
            </p:cNvPr>
            <p:cNvSpPr/>
            <p:nvPr/>
          </p:nvSpPr>
          <p:spPr>
            <a:xfrm>
              <a:off x="3318422" y="2371700"/>
              <a:ext cx="105196" cy="105196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32410240-B8CD-544C-CB4E-43C2175041BA}"/>
                </a:ext>
              </a:extLst>
            </p:cNvPr>
            <p:cNvSpPr/>
            <p:nvPr/>
          </p:nvSpPr>
          <p:spPr>
            <a:xfrm>
              <a:off x="3971221" y="8980627"/>
              <a:ext cx="105196" cy="105196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7430127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Title 108">
            <a:extLst>
              <a:ext uri="{FF2B5EF4-FFF2-40B4-BE49-F238E27FC236}">
                <a16:creationId xmlns:a16="http://schemas.microsoft.com/office/drawing/2014/main" id="{EA34E538-08FA-3235-CEBD-0188D096B8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488" y="632887"/>
            <a:ext cx="5915025" cy="812456"/>
          </a:xfrm>
        </p:spPr>
        <p:txBody>
          <a:bodyPr/>
          <a:lstStyle/>
          <a:p>
            <a:r>
              <a:rPr lang="en-US" dirty="0"/>
              <a:t>Raspberry Pi Pico</a:t>
            </a:r>
          </a:p>
        </p:txBody>
      </p:sp>
      <p:grpSp>
        <p:nvGrpSpPr>
          <p:cNvPr id="210" name="Group 209">
            <a:extLst>
              <a:ext uri="{FF2B5EF4-FFF2-40B4-BE49-F238E27FC236}">
                <a16:creationId xmlns:a16="http://schemas.microsoft.com/office/drawing/2014/main" id="{D79D850D-ABCD-3A20-D1F8-3E29E3B13AF0}"/>
              </a:ext>
            </a:extLst>
          </p:cNvPr>
          <p:cNvGrpSpPr/>
          <p:nvPr/>
        </p:nvGrpSpPr>
        <p:grpSpPr>
          <a:xfrm>
            <a:off x="10738977" y="8663630"/>
            <a:ext cx="5074928" cy="4724851"/>
            <a:chOff x="6096001" y="1448549"/>
            <a:chExt cx="5074928" cy="4724851"/>
          </a:xfrm>
        </p:grpSpPr>
        <p:sp>
          <p:nvSpPr>
            <p:cNvPr id="211" name="Rectangle 210">
              <a:extLst>
                <a:ext uri="{FF2B5EF4-FFF2-40B4-BE49-F238E27FC236}">
                  <a16:creationId xmlns:a16="http://schemas.microsoft.com/office/drawing/2014/main" id="{F8E295E7-BFC9-0707-C2D4-BEB90D7FD026}"/>
                </a:ext>
              </a:extLst>
            </p:cNvPr>
            <p:cNvSpPr/>
            <p:nvPr/>
          </p:nvSpPr>
          <p:spPr>
            <a:xfrm rot="16200000">
              <a:off x="6312910" y="1628875"/>
              <a:ext cx="678675" cy="318024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PB4</a:t>
              </a:r>
            </a:p>
          </p:txBody>
        </p:sp>
        <p:sp>
          <p:nvSpPr>
            <p:cNvPr id="212" name="Rectangle 211">
              <a:extLst>
                <a:ext uri="{FF2B5EF4-FFF2-40B4-BE49-F238E27FC236}">
                  <a16:creationId xmlns:a16="http://schemas.microsoft.com/office/drawing/2014/main" id="{FEAFEF1D-CCD5-4256-CDE3-6D38138AD16A}"/>
                </a:ext>
              </a:extLst>
            </p:cNvPr>
            <p:cNvSpPr/>
            <p:nvPr/>
          </p:nvSpPr>
          <p:spPr>
            <a:xfrm rot="16200000">
              <a:off x="6603909" y="1628875"/>
              <a:ext cx="678675" cy="318024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PB3</a:t>
              </a:r>
            </a:p>
          </p:txBody>
        </p:sp>
        <p:sp>
          <p:nvSpPr>
            <p:cNvPr id="213" name="Rectangle 212">
              <a:extLst>
                <a:ext uri="{FF2B5EF4-FFF2-40B4-BE49-F238E27FC236}">
                  <a16:creationId xmlns:a16="http://schemas.microsoft.com/office/drawing/2014/main" id="{1C60F839-589E-4A16-236E-BF351E1DFBA8}"/>
                </a:ext>
              </a:extLst>
            </p:cNvPr>
            <p:cNvSpPr/>
            <p:nvPr/>
          </p:nvSpPr>
          <p:spPr>
            <a:xfrm rot="16200000">
              <a:off x="6895796" y="1628875"/>
              <a:ext cx="678675" cy="318024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PB2</a:t>
              </a:r>
            </a:p>
          </p:txBody>
        </p:sp>
        <p:sp>
          <p:nvSpPr>
            <p:cNvPr id="214" name="Rectangle 213">
              <a:extLst>
                <a:ext uri="{FF2B5EF4-FFF2-40B4-BE49-F238E27FC236}">
                  <a16:creationId xmlns:a16="http://schemas.microsoft.com/office/drawing/2014/main" id="{C749A151-1BC2-2505-A321-8D05F6B68D89}"/>
                </a:ext>
              </a:extLst>
            </p:cNvPr>
            <p:cNvSpPr/>
            <p:nvPr/>
          </p:nvSpPr>
          <p:spPr>
            <a:xfrm rot="16200000">
              <a:off x="7182601" y="1628875"/>
              <a:ext cx="678675" cy="318024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PB1</a:t>
              </a:r>
            </a:p>
          </p:txBody>
        </p:sp>
        <p:sp>
          <p:nvSpPr>
            <p:cNvPr id="215" name="Rectangle 214">
              <a:extLst>
                <a:ext uri="{FF2B5EF4-FFF2-40B4-BE49-F238E27FC236}">
                  <a16:creationId xmlns:a16="http://schemas.microsoft.com/office/drawing/2014/main" id="{2BE3D234-EDC7-9561-6DCF-A27B39B30730}"/>
                </a:ext>
              </a:extLst>
            </p:cNvPr>
            <p:cNvSpPr/>
            <p:nvPr/>
          </p:nvSpPr>
          <p:spPr>
            <a:xfrm rot="16200000">
              <a:off x="7470778" y="1628875"/>
              <a:ext cx="678675" cy="318024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PB0</a:t>
              </a:r>
            </a:p>
          </p:txBody>
        </p:sp>
        <p:sp>
          <p:nvSpPr>
            <p:cNvPr id="216" name="Rectangle 215">
              <a:extLst>
                <a:ext uri="{FF2B5EF4-FFF2-40B4-BE49-F238E27FC236}">
                  <a16:creationId xmlns:a16="http://schemas.microsoft.com/office/drawing/2014/main" id="{CFA99D70-E042-E2CA-C737-E0121D6C9FE8}"/>
                </a:ext>
              </a:extLst>
            </p:cNvPr>
            <p:cNvSpPr/>
            <p:nvPr/>
          </p:nvSpPr>
          <p:spPr>
            <a:xfrm rot="16200000">
              <a:off x="7763732" y="1628875"/>
              <a:ext cx="678675" cy="318024"/>
            </a:xfrm>
            <a:prstGeom prst="rect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PD7</a:t>
              </a:r>
            </a:p>
          </p:txBody>
        </p:sp>
        <p:sp>
          <p:nvSpPr>
            <p:cNvPr id="217" name="Rectangle 216">
              <a:extLst>
                <a:ext uri="{FF2B5EF4-FFF2-40B4-BE49-F238E27FC236}">
                  <a16:creationId xmlns:a16="http://schemas.microsoft.com/office/drawing/2014/main" id="{1C67711B-C021-B3A3-00AB-7A1D531BE5BE}"/>
                </a:ext>
              </a:extLst>
            </p:cNvPr>
            <p:cNvSpPr/>
            <p:nvPr/>
          </p:nvSpPr>
          <p:spPr>
            <a:xfrm rot="16200000">
              <a:off x="8056280" y="1628875"/>
              <a:ext cx="678675" cy="318024"/>
            </a:xfrm>
            <a:prstGeom prst="rect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PD6</a:t>
              </a:r>
            </a:p>
          </p:txBody>
        </p:sp>
        <p:sp>
          <p:nvSpPr>
            <p:cNvPr id="218" name="Rectangle 217">
              <a:extLst>
                <a:ext uri="{FF2B5EF4-FFF2-40B4-BE49-F238E27FC236}">
                  <a16:creationId xmlns:a16="http://schemas.microsoft.com/office/drawing/2014/main" id="{69C9BA7A-D0F4-8050-B4AA-F37107B10CB9}"/>
                </a:ext>
              </a:extLst>
            </p:cNvPr>
            <p:cNvSpPr/>
            <p:nvPr/>
          </p:nvSpPr>
          <p:spPr>
            <a:xfrm rot="16200000">
              <a:off x="8343557" y="1629854"/>
              <a:ext cx="678675" cy="318024"/>
            </a:xfrm>
            <a:prstGeom prst="rect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PD5</a:t>
              </a:r>
            </a:p>
          </p:txBody>
        </p:sp>
        <p:sp>
          <p:nvSpPr>
            <p:cNvPr id="219" name="Rectangle 218">
              <a:extLst>
                <a:ext uri="{FF2B5EF4-FFF2-40B4-BE49-F238E27FC236}">
                  <a16:creationId xmlns:a16="http://schemas.microsoft.com/office/drawing/2014/main" id="{E59796B1-A83F-5526-8338-FB7F34801107}"/>
                </a:ext>
              </a:extLst>
            </p:cNvPr>
            <p:cNvSpPr/>
            <p:nvPr/>
          </p:nvSpPr>
          <p:spPr>
            <a:xfrm rot="16200000">
              <a:off x="8628804" y="1628875"/>
              <a:ext cx="678675" cy="318024"/>
            </a:xfrm>
            <a:prstGeom prst="rect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PD4</a:t>
              </a:r>
            </a:p>
          </p:txBody>
        </p:sp>
        <p:sp>
          <p:nvSpPr>
            <p:cNvPr id="220" name="Rectangle 219">
              <a:extLst>
                <a:ext uri="{FF2B5EF4-FFF2-40B4-BE49-F238E27FC236}">
                  <a16:creationId xmlns:a16="http://schemas.microsoft.com/office/drawing/2014/main" id="{62CCA926-448E-0567-0D7D-D376A8EBA894}"/>
                </a:ext>
              </a:extLst>
            </p:cNvPr>
            <p:cNvSpPr/>
            <p:nvPr/>
          </p:nvSpPr>
          <p:spPr>
            <a:xfrm rot="16200000">
              <a:off x="8919639" y="1628875"/>
              <a:ext cx="678675" cy="318024"/>
            </a:xfrm>
            <a:prstGeom prst="rect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PD3</a:t>
              </a:r>
            </a:p>
          </p:txBody>
        </p:sp>
        <p:sp>
          <p:nvSpPr>
            <p:cNvPr id="221" name="Rectangle 220">
              <a:extLst>
                <a:ext uri="{FF2B5EF4-FFF2-40B4-BE49-F238E27FC236}">
                  <a16:creationId xmlns:a16="http://schemas.microsoft.com/office/drawing/2014/main" id="{49DC5B6E-DB7B-B9C5-B33D-8E45EB611CE9}"/>
                </a:ext>
              </a:extLst>
            </p:cNvPr>
            <p:cNvSpPr/>
            <p:nvPr/>
          </p:nvSpPr>
          <p:spPr>
            <a:xfrm rot="16200000">
              <a:off x="9210933" y="1628875"/>
              <a:ext cx="678675" cy="318024"/>
            </a:xfrm>
            <a:prstGeom prst="rect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PD2</a:t>
              </a:r>
            </a:p>
          </p:txBody>
        </p:sp>
        <p:sp>
          <p:nvSpPr>
            <p:cNvPr id="222" name="Rectangle 221">
              <a:extLst>
                <a:ext uri="{FF2B5EF4-FFF2-40B4-BE49-F238E27FC236}">
                  <a16:creationId xmlns:a16="http://schemas.microsoft.com/office/drawing/2014/main" id="{6FBB746B-C3D8-1582-4E47-F33A4757B44F}"/>
                </a:ext>
              </a:extLst>
            </p:cNvPr>
            <p:cNvSpPr/>
            <p:nvPr/>
          </p:nvSpPr>
          <p:spPr>
            <a:xfrm rot="16200000">
              <a:off x="10078533" y="1628875"/>
              <a:ext cx="678675" cy="318024"/>
            </a:xfrm>
            <a:prstGeom prst="rect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PD0</a:t>
              </a:r>
            </a:p>
          </p:txBody>
        </p:sp>
        <p:sp>
          <p:nvSpPr>
            <p:cNvPr id="223" name="Rectangle 222">
              <a:extLst>
                <a:ext uri="{FF2B5EF4-FFF2-40B4-BE49-F238E27FC236}">
                  <a16:creationId xmlns:a16="http://schemas.microsoft.com/office/drawing/2014/main" id="{A6567CCE-90B5-9B4D-5382-F184DA1D7DF7}"/>
                </a:ext>
              </a:extLst>
            </p:cNvPr>
            <p:cNvSpPr/>
            <p:nvPr/>
          </p:nvSpPr>
          <p:spPr>
            <a:xfrm rot="16200000">
              <a:off x="10362678" y="1628875"/>
              <a:ext cx="678675" cy="318024"/>
            </a:xfrm>
            <a:prstGeom prst="rect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PD1</a:t>
              </a:r>
            </a:p>
          </p:txBody>
        </p:sp>
        <p:sp>
          <p:nvSpPr>
            <p:cNvPr id="224" name="Rectangle 223">
              <a:extLst>
                <a:ext uri="{FF2B5EF4-FFF2-40B4-BE49-F238E27FC236}">
                  <a16:creationId xmlns:a16="http://schemas.microsoft.com/office/drawing/2014/main" id="{1B6F3403-994F-60A2-A2BE-A23E4AD16513}"/>
                </a:ext>
              </a:extLst>
            </p:cNvPr>
            <p:cNvSpPr/>
            <p:nvPr/>
          </p:nvSpPr>
          <p:spPr>
            <a:xfrm rot="16200000">
              <a:off x="9783663" y="1628875"/>
              <a:ext cx="678675" cy="318024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PC6</a:t>
              </a:r>
            </a:p>
          </p:txBody>
        </p:sp>
        <p:sp>
          <p:nvSpPr>
            <p:cNvPr id="225" name="Rectangle 224">
              <a:extLst>
                <a:ext uri="{FF2B5EF4-FFF2-40B4-BE49-F238E27FC236}">
                  <a16:creationId xmlns:a16="http://schemas.microsoft.com/office/drawing/2014/main" id="{59C60BEE-FF91-2E34-B977-1E12299C3B21}"/>
                </a:ext>
              </a:extLst>
            </p:cNvPr>
            <p:cNvSpPr/>
            <p:nvPr/>
          </p:nvSpPr>
          <p:spPr>
            <a:xfrm rot="16200000">
              <a:off x="6312909" y="5675051"/>
              <a:ext cx="678675" cy="318024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PB5</a:t>
              </a:r>
            </a:p>
          </p:txBody>
        </p:sp>
        <p:sp>
          <p:nvSpPr>
            <p:cNvPr id="226" name="Rectangle 225">
              <a:extLst>
                <a:ext uri="{FF2B5EF4-FFF2-40B4-BE49-F238E27FC236}">
                  <a16:creationId xmlns:a16="http://schemas.microsoft.com/office/drawing/2014/main" id="{8C55249B-E17E-47B0-E8BC-E5EDF5131775}"/>
                </a:ext>
              </a:extLst>
            </p:cNvPr>
            <p:cNvSpPr/>
            <p:nvPr/>
          </p:nvSpPr>
          <p:spPr>
            <a:xfrm rot="16200000">
              <a:off x="7182600" y="5675051"/>
              <a:ext cx="678675" cy="318024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PC0</a:t>
              </a:r>
            </a:p>
          </p:txBody>
        </p:sp>
        <p:sp>
          <p:nvSpPr>
            <p:cNvPr id="227" name="Rectangle 226">
              <a:extLst>
                <a:ext uri="{FF2B5EF4-FFF2-40B4-BE49-F238E27FC236}">
                  <a16:creationId xmlns:a16="http://schemas.microsoft.com/office/drawing/2014/main" id="{B74D817C-B3EC-4A48-CFD4-2EC87A966F2D}"/>
                </a:ext>
              </a:extLst>
            </p:cNvPr>
            <p:cNvSpPr/>
            <p:nvPr/>
          </p:nvSpPr>
          <p:spPr>
            <a:xfrm rot="16200000">
              <a:off x="7470777" y="5675051"/>
              <a:ext cx="678675" cy="318024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PC1</a:t>
              </a:r>
            </a:p>
          </p:txBody>
        </p:sp>
        <p:sp>
          <p:nvSpPr>
            <p:cNvPr id="228" name="Rectangle 227">
              <a:extLst>
                <a:ext uri="{FF2B5EF4-FFF2-40B4-BE49-F238E27FC236}">
                  <a16:creationId xmlns:a16="http://schemas.microsoft.com/office/drawing/2014/main" id="{BAD185BE-0D8C-33EA-0019-E25FD3CE3A1C}"/>
                </a:ext>
              </a:extLst>
            </p:cNvPr>
            <p:cNvSpPr/>
            <p:nvPr/>
          </p:nvSpPr>
          <p:spPr>
            <a:xfrm rot="16200000">
              <a:off x="7763731" y="5675051"/>
              <a:ext cx="678675" cy="318024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PC2</a:t>
              </a:r>
            </a:p>
          </p:txBody>
        </p:sp>
        <p:sp>
          <p:nvSpPr>
            <p:cNvPr id="229" name="Rectangle 228">
              <a:extLst>
                <a:ext uri="{FF2B5EF4-FFF2-40B4-BE49-F238E27FC236}">
                  <a16:creationId xmlns:a16="http://schemas.microsoft.com/office/drawing/2014/main" id="{64F38B03-EAC7-F872-DE5A-608BB9ECB59F}"/>
                </a:ext>
              </a:extLst>
            </p:cNvPr>
            <p:cNvSpPr/>
            <p:nvPr/>
          </p:nvSpPr>
          <p:spPr>
            <a:xfrm rot="16200000">
              <a:off x="8056279" y="5675051"/>
              <a:ext cx="678675" cy="318024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PC3</a:t>
              </a:r>
            </a:p>
          </p:txBody>
        </p:sp>
        <p:sp>
          <p:nvSpPr>
            <p:cNvPr id="230" name="Rectangle 229">
              <a:extLst>
                <a:ext uri="{FF2B5EF4-FFF2-40B4-BE49-F238E27FC236}">
                  <a16:creationId xmlns:a16="http://schemas.microsoft.com/office/drawing/2014/main" id="{255BAE45-3E72-6B90-885C-0F8DCDBB9F9B}"/>
                </a:ext>
              </a:extLst>
            </p:cNvPr>
            <p:cNvSpPr/>
            <p:nvPr/>
          </p:nvSpPr>
          <p:spPr>
            <a:xfrm rot="16200000">
              <a:off x="8343556" y="5674577"/>
              <a:ext cx="678675" cy="318024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PC4</a:t>
              </a:r>
            </a:p>
          </p:txBody>
        </p:sp>
        <p:sp>
          <p:nvSpPr>
            <p:cNvPr id="231" name="Rectangle 230">
              <a:extLst>
                <a:ext uri="{FF2B5EF4-FFF2-40B4-BE49-F238E27FC236}">
                  <a16:creationId xmlns:a16="http://schemas.microsoft.com/office/drawing/2014/main" id="{283C4687-B8F3-6EDE-1E5E-2CACB06CA155}"/>
                </a:ext>
              </a:extLst>
            </p:cNvPr>
            <p:cNvSpPr/>
            <p:nvPr/>
          </p:nvSpPr>
          <p:spPr>
            <a:xfrm rot="16200000">
              <a:off x="9783662" y="5675051"/>
              <a:ext cx="678675" cy="318024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PC6</a:t>
              </a:r>
            </a:p>
          </p:txBody>
        </p:sp>
        <p:sp>
          <p:nvSpPr>
            <p:cNvPr id="232" name="Rectangle 231">
              <a:extLst>
                <a:ext uri="{FF2B5EF4-FFF2-40B4-BE49-F238E27FC236}">
                  <a16:creationId xmlns:a16="http://schemas.microsoft.com/office/drawing/2014/main" id="{DAA0CACA-6ED1-EDD9-E76B-4533222AB7F3}"/>
                </a:ext>
              </a:extLst>
            </p:cNvPr>
            <p:cNvSpPr/>
            <p:nvPr/>
          </p:nvSpPr>
          <p:spPr>
            <a:xfrm rot="16200000">
              <a:off x="8628269" y="5675051"/>
              <a:ext cx="678675" cy="318024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FFFF00"/>
                  </a:solidFill>
                </a:rPr>
                <a:t>PC5</a:t>
              </a:r>
            </a:p>
          </p:txBody>
        </p:sp>
        <p:grpSp>
          <p:nvGrpSpPr>
            <p:cNvPr id="233" name="Group 232">
              <a:extLst>
                <a:ext uri="{FF2B5EF4-FFF2-40B4-BE49-F238E27FC236}">
                  <a16:creationId xmlns:a16="http://schemas.microsoft.com/office/drawing/2014/main" id="{051D4EB8-8FC7-4B44-65D1-2726D63DEB75}"/>
                </a:ext>
              </a:extLst>
            </p:cNvPr>
            <p:cNvGrpSpPr/>
            <p:nvPr/>
          </p:nvGrpSpPr>
          <p:grpSpPr>
            <a:xfrm>
              <a:off x="6096001" y="2073294"/>
              <a:ext cx="5074928" cy="3669061"/>
              <a:chOff x="6096001" y="2073294"/>
              <a:chExt cx="5074928" cy="3669061"/>
            </a:xfrm>
          </p:grpSpPr>
          <p:grpSp>
            <p:nvGrpSpPr>
              <p:cNvPr id="234" name="Group 233">
                <a:extLst>
                  <a:ext uri="{FF2B5EF4-FFF2-40B4-BE49-F238E27FC236}">
                    <a16:creationId xmlns:a16="http://schemas.microsoft.com/office/drawing/2014/main" id="{C0849969-0631-8996-7B45-C3C79C384139}"/>
                  </a:ext>
                </a:extLst>
              </p:cNvPr>
              <p:cNvGrpSpPr/>
              <p:nvPr/>
            </p:nvGrpSpPr>
            <p:grpSpPr>
              <a:xfrm rot="16200000">
                <a:off x="7619154" y="1208690"/>
                <a:ext cx="2028621" cy="5074928"/>
                <a:chOff x="7785187" y="1853986"/>
                <a:chExt cx="1377863" cy="3446951"/>
              </a:xfrm>
            </p:grpSpPr>
            <p:sp>
              <p:nvSpPr>
                <p:cNvPr id="265" name="Rectangle 264">
                  <a:extLst>
                    <a:ext uri="{FF2B5EF4-FFF2-40B4-BE49-F238E27FC236}">
                      <a16:creationId xmlns:a16="http://schemas.microsoft.com/office/drawing/2014/main" id="{EF7800E4-A013-5F96-65A6-0A51395E7242}"/>
                    </a:ext>
                  </a:extLst>
                </p:cNvPr>
                <p:cNvSpPr/>
                <p:nvPr/>
              </p:nvSpPr>
              <p:spPr>
                <a:xfrm>
                  <a:off x="7785187" y="1918909"/>
                  <a:ext cx="1377863" cy="3382028"/>
                </a:xfrm>
                <a:prstGeom prst="rect">
                  <a:avLst/>
                </a:prstGeom>
                <a:solidFill>
                  <a:srgbClr val="007F7F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66" name="Oval 265">
                  <a:extLst>
                    <a:ext uri="{FF2B5EF4-FFF2-40B4-BE49-F238E27FC236}">
                      <a16:creationId xmlns:a16="http://schemas.microsoft.com/office/drawing/2014/main" id="{37BE3265-8B27-A2C4-5D8F-4DAB4893F106}"/>
                    </a:ext>
                  </a:extLst>
                </p:cNvPr>
                <p:cNvSpPr/>
                <p:nvPr/>
              </p:nvSpPr>
              <p:spPr>
                <a:xfrm>
                  <a:off x="7833118" y="1976059"/>
                  <a:ext cx="129782" cy="12978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67" name="Oval 266">
                  <a:extLst>
                    <a:ext uri="{FF2B5EF4-FFF2-40B4-BE49-F238E27FC236}">
                      <a16:creationId xmlns:a16="http://schemas.microsoft.com/office/drawing/2014/main" id="{F813FAA2-3170-24C5-AC27-9142D0B930AD}"/>
                    </a:ext>
                  </a:extLst>
                </p:cNvPr>
                <p:cNvSpPr/>
                <p:nvPr/>
              </p:nvSpPr>
              <p:spPr>
                <a:xfrm>
                  <a:off x="8982468" y="1976059"/>
                  <a:ext cx="129782" cy="12978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68" name="Oval 267">
                  <a:extLst>
                    <a:ext uri="{FF2B5EF4-FFF2-40B4-BE49-F238E27FC236}">
                      <a16:creationId xmlns:a16="http://schemas.microsoft.com/office/drawing/2014/main" id="{63538896-4F0A-3DC3-2F8D-FABE53537AD3}"/>
                    </a:ext>
                  </a:extLst>
                </p:cNvPr>
                <p:cNvSpPr/>
                <p:nvPr/>
              </p:nvSpPr>
              <p:spPr>
                <a:xfrm>
                  <a:off x="7833118" y="5117673"/>
                  <a:ext cx="129782" cy="12978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69" name="Oval 268">
                  <a:extLst>
                    <a:ext uri="{FF2B5EF4-FFF2-40B4-BE49-F238E27FC236}">
                      <a16:creationId xmlns:a16="http://schemas.microsoft.com/office/drawing/2014/main" id="{A46AECB3-6716-7ADC-265A-BEBF5DDCF515}"/>
                    </a:ext>
                  </a:extLst>
                </p:cNvPr>
                <p:cNvSpPr/>
                <p:nvPr/>
              </p:nvSpPr>
              <p:spPr>
                <a:xfrm>
                  <a:off x="8982468" y="5117673"/>
                  <a:ext cx="129782" cy="12978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0" name="Oval 269">
                  <a:extLst>
                    <a:ext uri="{FF2B5EF4-FFF2-40B4-BE49-F238E27FC236}">
                      <a16:creationId xmlns:a16="http://schemas.microsoft.com/office/drawing/2014/main" id="{3C1E461F-508D-9E16-22E0-3B1634814210}"/>
                    </a:ext>
                  </a:extLst>
                </p:cNvPr>
                <p:cNvSpPr/>
                <p:nvPr/>
              </p:nvSpPr>
              <p:spPr>
                <a:xfrm>
                  <a:off x="7833118" y="2167705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1" name="Oval 270">
                  <a:extLst>
                    <a:ext uri="{FF2B5EF4-FFF2-40B4-BE49-F238E27FC236}">
                      <a16:creationId xmlns:a16="http://schemas.microsoft.com/office/drawing/2014/main" id="{48B98A41-1F5F-99B9-7C22-ECB26E95A538}"/>
                    </a:ext>
                  </a:extLst>
                </p:cNvPr>
                <p:cNvSpPr/>
                <p:nvPr/>
              </p:nvSpPr>
              <p:spPr>
                <a:xfrm>
                  <a:off x="8982468" y="2167705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2" name="Oval 271">
                  <a:extLst>
                    <a:ext uri="{FF2B5EF4-FFF2-40B4-BE49-F238E27FC236}">
                      <a16:creationId xmlns:a16="http://schemas.microsoft.com/office/drawing/2014/main" id="{1596BE27-CB2A-E8D6-1D7A-0381EC112EEB}"/>
                    </a:ext>
                  </a:extLst>
                </p:cNvPr>
                <p:cNvSpPr/>
                <p:nvPr/>
              </p:nvSpPr>
              <p:spPr>
                <a:xfrm>
                  <a:off x="7833118" y="2364555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3" name="Oval 272">
                  <a:extLst>
                    <a:ext uri="{FF2B5EF4-FFF2-40B4-BE49-F238E27FC236}">
                      <a16:creationId xmlns:a16="http://schemas.microsoft.com/office/drawing/2014/main" id="{7C5266A2-44BD-2270-5741-62C86D79958D}"/>
                    </a:ext>
                  </a:extLst>
                </p:cNvPr>
                <p:cNvSpPr/>
                <p:nvPr/>
              </p:nvSpPr>
              <p:spPr>
                <a:xfrm>
                  <a:off x="8982468" y="2364555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4" name="Oval 273">
                  <a:extLst>
                    <a:ext uri="{FF2B5EF4-FFF2-40B4-BE49-F238E27FC236}">
                      <a16:creationId xmlns:a16="http://schemas.microsoft.com/office/drawing/2014/main" id="{3C8BAF74-9F6F-75C6-0E75-FB7E1EF80197}"/>
                    </a:ext>
                  </a:extLst>
                </p:cNvPr>
                <p:cNvSpPr/>
                <p:nvPr/>
              </p:nvSpPr>
              <p:spPr>
                <a:xfrm>
                  <a:off x="7833118" y="2561405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5" name="Oval 274">
                  <a:extLst>
                    <a:ext uri="{FF2B5EF4-FFF2-40B4-BE49-F238E27FC236}">
                      <a16:creationId xmlns:a16="http://schemas.microsoft.com/office/drawing/2014/main" id="{9AFF6E61-C534-064F-4376-EAEEBCD01526}"/>
                    </a:ext>
                  </a:extLst>
                </p:cNvPr>
                <p:cNvSpPr/>
                <p:nvPr/>
              </p:nvSpPr>
              <p:spPr>
                <a:xfrm>
                  <a:off x="8982468" y="2561405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6" name="Oval 275">
                  <a:extLst>
                    <a:ext uri="{FF2B5EF4-FFF2-40B4-BE49-F238E27FC236}">
                      <a16:creationId xmlns:a16="http://schemas.microsoft.com/office/drawing/2014/main" id="{D3F8001A-D4D0-A4BE-D375-B2D10680A3E1}"/>
                    </a:ext>
                  </a:extLst>
                </p:cNvPr>
                <p:cNvSpPr/>
                <p:nvPr/>
              </p:nvSpPr>
              <p:spPr>
                <a:xfrm>
                  <a:off x="7833118" y="2758255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7" name="Oval 276">
                  <a:extLst>
                    <a:ext uri="{FF2B5EF4-FFF2-40B4-BE49-F238E27FC236}">
                      <a16:creationId xmlns:a16="http://schemas.microsoft.com/office/drawing/2014/main" id="{4C0B138B-AB88-C338-5CC2-6688FE76FD57}"/>
                    </a:ext>
                  </a:extLst>
                </p:cNvPr>
                <p:cNvSpPr/>
                <p:nvPr/>
              </p:nvSpPr>
              <p:spPr>
                <a:xfrm>
                  <a:off x="8982468" y="2758255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8" name="Oval 277">
                  <a:extLst>
                    <a:ext uri="{FF2B5EF4-FFF2-40B4-BE49-F238E27FC236}">
                      <a16:creationId xmlns:a16="http://schemas.microsoft.com/office/drawing/2014/main" id="{C2D1C380-4835-AFDB-BF03-9353EF399990}"/>
                    </a:ext>
                  </a:extLst>
                </p:cNvPr>
                <p:cNvSpPr/>
                <p:nvPr/>
              </p:nvSpPr>
              <p:spPr>
                <a:xfrm>
                  <a:off x="7833118" y="2955301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9" name="Oval 278">
                  <a:extLst>
                    <a:ext uri="{FF2B5EF4-FFF2-40B4-BE49-F238E27FC236}">
                      <a16:creationId xmlns:a16="http://schemas.microsoft.com/office/drawing/2014/main" id="{DC2BAB3A-B6D3-D626-E4CC-31B89CB505AE}"/>
                    </a:ext>
                  </a:extLst>
                </p:cNvPr>
                <p:cNvSpPr/>
                <p:nvPr/>
              </p:nvSpPr>
              <p:spPr>
                <a:xfrm>
                  <a:off x="8982468" y="2955301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0" name="Oval 279">
                  <a:extLst>
                    <a:ext uri="{FF2B5EF4-FFF2-40B4-BE49-F238E27FC236}">
                      <a16:creationId xmlns:a16="http://schemas.microsoft.com/office/drawing/2014/main" id="{09E76AB1-D207-EB4E-B426-39CA02A52DD1}"/>
                    </a:ext>
                  </a:extLst>
                </p:cNvPr>
                <p:cNvSpPr/>
                <p:nvPr/>
              </p:nvSpPr>
              <p:spPr>
                <a:xfrm>
                  <a:off x="7833118" y="3152151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1" name="Oval 280">
                  <a:extLst>
                    <a:ext uri="{FF2B5EF4-FFF2-40B4-BE49-F238E27FC236}">
                      <a16:creationId xmlns:a16="http://schemas.microsoft.com/office/drawing/2014/main" id="{68B8E8BD-C15A-39D9-295F-6F9103200941}"/>
                    </a:ext>
                  </a:extLst>
                </p:cNvPr>
                <p:cNvSpPr/>
                <p:nvPr/>
              </p:nvSpPr>
              <p:spPr>
                <a:xfrm>
                  <a:off x="8982468" y="3152151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2" name="Oval 281">
                  <a:extLst>
                    <a:ext uri="{FF2B5EF4-FFF2-40B4-BE49-F238E27FC236}">
                      <a16:creationId xmlns:a16="http://schemas.microsoft.com/office/drawing/2014/main" id="{BF18BD3C-9DF8-B33D-E26A-A574C0F5D333}"/>
                    </a:ext>
                  </a:extLst>
                </p:cNvPr>
                <p:cNvSpPr/>
                <p:nvPr/>
              </p:nvSpPr>
              <p:spPr>
                <a:xfrm>
                  <a:off x="7833118" y="3349001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3" name="Oval 282">
                  <a:extLst>
                    <a:ext uri="{FF2B5EF4-FFF2-40B4-BE49-F238E27FC236}">
                      <a16:creationId xmlns:a16="http://schemas.microsoft.com/office/drawing/2014/main" id="{2CD3C382-50EA-920A-59BD-57188A5F718C}"/>
                    </a:ext>
                  </a:extLst>
                </p:cNvPr>
                <p:cNvSpPr/>
                <p:nvPr/>
              </p:nvSpPr>
              <p:spPr>
                <a:xfrm>
                  <a:off x="8982468" y="3349001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4" name="Oval 283">
                  <a:extLst>
                    <a:ext uri="{FF2B5EF4-FFF2-40B4-BE49-F238E27FC236}">
                      <a16:creationId xmlns:a16="http://schemas.microsoft.com/office/drawing/2014/main" id="{2CB6C632-BA46-510D-846F-2AA9CE903030}"/>
                    </a:ext>
                  </a:extLst>
                </p:cNvPr>
                <p:cNvSpPr/>
                <p:nvPr/>
              </p:nvSpPr>
              <p:spPr>
                <a:xfrm>
                  <a:off x="7833118" y="3545851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5" name="Oval 284">
                  <a:extLst>
                    <a:ext uri="{FF2B5EF4-FFF2-40B4-BE49-F238E27FC236}">
                      <a16:creationId xmlns:a16="http://schemas.microsoft.com/office/drawing/2014/main" id="{EB811388-B9DE-8508-95E8-4A8EC9F37E9F}"/>
                    </a:ext>
                  </a:extLst>
                </p:cNvPr>
                <p:cNvSpPr/>
                <p:nvPr/>
              </p:nvSpPr>
              <p:spPr>
                <a:xfrm>
                  <a:off x="8982468" y="3545851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6" name="Oval 285">
                  <a:extLst>
                    <a:ext uri="{FF2B5EF4-FFF2-40B4-BE49-F238E27FC236}">
                      <a16:creationId xmlns:a16="http://schemas.microsoft.com/office/drawing/2014/main" id="{B2C9D764-8CB5-983C-D5F5-E613B6C95B8A}"/>
                    </a:ext>
                  </a:extLst>
                </p:cNvPr>
                <p:cNvSpPr/>
                <p:nvPr/>
              </p:nvSpPr>
              <p:spPr>
                <a:xfrm>
                  <a:off x="7833118" y="3739527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7" name="Oval 286">
                  <a:extLst>
                    <a:ext uri="{FF2B5EF4-FFF2-40B4-BE49-F238E27FC236}">
                      <a16:creationId xmlns:a16="http://schemas.microsoft.com/office/drawing/2014/main" id="{9B4E5C7D-C4D9-E3DC-E370-48E0D6F762E4}"/>
                    </a:ext>
                  </a:extLst>
                </p:cNvPr>
                <p:cNvSpPr/>
                <p:nvPr/>
              </p:nvSpPr>
              <p:spPr>
                <a:xfrm>
                  <a:off x="8982468" y="3739527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8" name="Oval 287">
                  <a:extLst>
                    <a:ext uri="{FF2B5EF4-FFF2-40B4-BE49-F238E27FC236}">
                      <a16:creationId xmlns:a16="http://schemas.microsoft.com/office/drawing/2014/main" id="{88D28B3F-7ED9-AE5C-AD75-7DF8ACDCF1E0}"/>
                    </a:ext>
                  </a:extLst>
                </p:cNvPr>
                <p:cNvSpPr/>
                <p:nvPr/>
              </p:nvSpPr>
              <p:spPr>
                <a:xfrm>
                  <a:off x="7833118" y="3936377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9" name="Oval 288">
                  <a:extLst>
                    <a:ext uri="{FF2B5EF4-FFF2-40B4-BE49-F238E27FC236}">
                      <a16:creationId xmlns:a16="http://schemas.microsoft.com/office/drawing/2014/main" id="{4EBD1E5F-C8AF-953F-12D4-D7D71A9ABB8F}"/>
                    </a:ext>
                  </a:extLst>
                </p:cNvPr>
                <p:cNvSpPr/>
                <p:nvPr/>
              </p:nvSpPr>
              <p:spPr>
                <a:xfrm>
                  <a:off x="8982468" y="3936377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0" name="Oval 289">
                  <a:extLst>
                    <a:ext uri="{FF2B5EF4-FFF2-40B4-BE49-F238E27FC236}">
                      <a16:creationId xmlns:a16="http://schemas.microsoft.com/office/drawing/2014/main" id="{0E88D37F-A38C-14B5-D396-937B32AF6DC8}"/>
                    </a:ext>
                  </a:extLst>
                </p:cNvPr>
                <p:cNvSpPr/>
                <p:nvPr/>
              </p:nvSpPr>
              <p:spPr>
                <a:xfrm>
                  <a:off x="7833118" y="4133227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1" name="Oval 290">
                  <a:extLst>
                    <a:ext uri="{FF2B5EF4-FFF2-40B4-BE49-F238E27FC236}">
                      <a16:creationId xmlns:a16="http://schemas.microsoft.com/office/drawing/2014/main" id="{A7C07509-F94A-2C74-89DF-EF03BC6E77F1}"/>
                    </a:ext>
                  </a:extLst>
                </p:cNvPr>
                <p:cNvSpPr/>
                <p:nvPr/>
              </p:nvSpPr>
              <p:spPr>
                <a:xfrm>
                  <a:off x="8982468" y="4133227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2" name="Oval 291">
                  <a:extLst>
                    <a:ext uri="{FF2B5EF4-FFF2-40B4-BE49-F238E27FC236}">
                      <a16:creationId xmlns:a16="http://schemas.microsoft.com/office/drawing/2014/main" id="{DCF859C3-9538-0816-4002-945AC7DDD988}"/>
                    </a:ext>
                  </a:extLst>
                </p:cNvPr>
                <p:cNvSpPr/>
                <p:nvPr/>
              </p:nvSpPr>
              <p:spPr>
                <a:xfrm>
                  <a:off x="7833118" y="4330273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3" name="Oval 292">
                  <a:extLst>
                    <a:ext uri="{FF2B5EF4-FFF2-40B4-BE49-F238E27FC236}">
                      <a16:creationId xmlns:a16="http://schemas.microsoft.com/office/drawing/2014/main" id="{5A47E0AB-81CF-993E-8651-DBF947B64E43}"/>
                    </a:ext>
                  </a:extLst>
                </p:cNvPr>
                <p:cNvSpPr/>
                <p:nvPr/>
              </p:nvSpPr>
              <p:spPr>
                <a:xfrm>
                  <a:off x="8982468" y="4330273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4" name="Oval 293">
                  <a:extLst>
                    <a:ext uri="{FF2B5EF4-FFF2-40B4-BE49-F238E27FC236}">
                      <a16:creationId xmlns:a16="http://schemas.microsoft.com/office/drawing/2014/main" id="{94D64DA9-6367-9786-1DB1-10A64F866971}"/>
                    </a:ext>
                  </a:extLst>
                </p:cNvPr>
                <p:cNvSpPr/>
                <p:nvPr/>
              </p:nvSpPr>
              <p:spPr>
                <a:xfrm>
                  <a:off x="7833118" y="4527123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5" name="Oval 294">
                  <a:extLst>
                    <a:ext uri="{FF2B5EF4-FFF2-40B4-BE49-F238E27FC236}">
                      <a16:creationId xmlns:a16="http://schemas.microsoft.com/office/drawing/2014/main" id="{C7E657AE-624F-72B1-F019-6AD25A4EF0F9}"/>
                    </a:ext>
                  </a:extLst>
                </p:cNvPr>
                <p:cNvSpPr/>
                <p:nvPr/>
              </p:nvSpPr>
              <p:spPr>
                <a:xfrm>
                  <a:off x="8982468" y="4527123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6" name="Oval 295">
                  <a:extLst>
                    <a:ext uri="{FF2B5EF4-FFF2-40B4-BE49-F238E27FC236}">
                      <a16:creationId xmlns:a16="http://schemas.microsoft.com/office/drawing/2014/main" id="{1987029C-819B-939D-1AFA-0B4964A88CBC}"/>
                    </a:ext>
                  </a:extLst>
                </p:cNvPr>
                <p:cNvSpPr/>
                <p:nvPr/>
              </p:nvSpPr>
              <p:spPr>
                <a:xfrm>
                  <a:off x="7833118" y="4723973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7" name="Oval 296">
                  <a:extLst>
                    <a:ext uri="{FF2B5EF4-FFF2-40B4-BE49-F238E27FC236}">
                      <a16:creationId xmlns:a16="http://schemas.microsoft.com/office/drawing/2014/main" id="{0BDD618B-EDF7-302A-EC08-56AE5647AD37}"/>
                    </a:ext>
                  </a:extLst>
                </p:cNvPr>
                <p:cNvSpPr/>
                <p:nvPr/>
              </p:nvSpPr>
              <p:spPr>
                <a:xfrm>
                  <a:off x="8982468" y="4723973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8" name="Oval 297">
                  <a:extLst>
                    <a:ext uri="{FF2B5EF4-FFF2-40B4-BE49-F238E27FC236}">
                      <a16:creationId xmlns:a16="http://schemas.microsoft.com/office/drawing/2014/main" id="{91335B7D-5CBB-94C3-C794-72055B8B2315}"/>
                    </a:ext>
                  </a:extLst>
                </p:cNvPr>
                <p:cNvSpPr/>
                <p:nvPr/>
              </p:nvSpPr>
              <p:spPr>
                <a:xfrm>
                  <a:off x="7833118" y="4920823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9" name="Oval 298">
                  <a:extLst>
                    <a:ext uri="{FF2B5EF4-FFF2-40B4-BE49-F238E27FC236}">
                      <a16:creationId xmlns:a16="http://schemas.microsoft.com/office/drawing/2014/main" id="{198D0596-35AD-F3D7-341D-1590C7D8BC54}"/>
                    </a:ext>
                  </a:extLst>
                </p:cNvPr>
                <p:cNvSpPr/>
                <p:nvPr/>
              </p:nvSpPr>
              <p:spPr>
                <a:xfrm>
                  <a:off x="8982468" y="4920823"/>
                  <a:ext cx="129782" cy="12978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00" name="Rectangle 299">
                  <a:extLst>
                    <a:ext uri="{FF2B5EF4-FFF2-40B4-BE49-F238E27FC236}">
                      <a16:creationId xmlns:a16="http://schemas.microsoft.com/office/drawing/2014/main" id="{DE074AB3-0169-A889-6A60-18ACA6541AAB}"/>
                    </a:ext>
                  </a:extLst>
                </p:cNvPr>
                <p:cNvSpPr/>
                <p:nvPr/>
              </p:nvSpPr>
              <p:spPr>
                <a:xfrm>
                  <a:off x="8136134" y="1853986"/>
                  <a:ext cx="673100" cy="627437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01" name="Diamond 300">
                  <a:extLst>
                    <a:ext uri="{FF2B5EF4-FFF2-40B4-BE49-F238E27FC236}">
                      <a16:creationId xmlns:a16="http://schemas.microsoft.com/office/drawing/2014/main" id="{36C7BFFF-6E10-E1AA-6487-9B7F3796C4A2}"/>
                    </a:ext>
                  </a:extLst>
                </p:cNvPr>
                <p:cNvSpPr/>
                <p:nvPr/>
              </p:nvSpPr>
              <p:spPr>
                <a:xfrm>
                  <a:off x="8177311" y="2888037"/>
                  <a:ext cx="590746" cy="590746"/>
                </a:xfrm>
                <a:prstGeom prst="diamond">
                  <a:avLst/>
                </a:prstGeom>
                <a:solidFill>
                  <a:schemeClr val="tx1"/>
                </a:solidFill>
                <a:ln>
                  <a:solidFill>
                    <a:schemeClr val="bg1">
                      <a:lumMod val="8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02" name="Rectangle 301">
                  <a:extLst>
                    <a:ext uri="{FF2B5EF4-FFF2-40B4-BE49-F238E27FC236}">
                      <a16:creationId xmlns:a16="http://schemas.microsoft.com/office/drawing/2014/main" id="{9B23DE1A-947F-93B5-7FCB-652782ECC7C7}"/>
                    </a:ext>
                  </a:extLst>
                </p:cNvPr>
                <p:cNvSpPr/>
                <p:nvPr/>
              </p:nvSpPr>
              <p:spPr>
                <a:xfrm>
                  <a:off x="8139465" y="4066159"/>
                  <a:ext cx="101600" cy="264114"/>
                </a:xfrm>
                <a:prstGeom prst="rect">
                  <a:avLst/>
                </a:pr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03" name="Rectangle 302">
                  <a:extLst>
                    <a:ext uri="{FF2B5EF4-FFF2-40B4-BE49-F238E27FC236}">
                      <a16:creationId xmlns:a16="http://schemas.microsoft.com/office/drawing/2014/main" id="{AF55B1A9-91E7-5BC9-D450-7D7009E7ADB0}"/>
                    </a:ext>
                  </a:extLst>
                </p:cNvPr>
                <p:cNvSpPr/>
                <p:nvPr/>
              </p:nvSpPr>
              <p:spPr>
                <a:xfrm>
                  <a:off x="8333238" y="4066159"/>
                  <a:ext cx="101600" cy="264114"/>
                </a:xfrm>
                <a:prstGeom prst="rect">
                  <a:avLst/>
                </a:pr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04" name="Rectangle 303">
                  <a:extLst>
                    <a:ext uri="{FF2B5EF4-FFF2-40B4-BE49-F238E27FC236}">
                      <a16:creationId xmlns:a16="http://schemas.microsoft.com/office/drawing/2014/main" id="{DFBD4E3C-D7D1-7D5D-67D6-625C71A21F00}"/>
                    </a:ext>
                  </a:extLst>
                </p:cNvPr>
                <p:cNvSpPr/>
                <p:nvPr/>
              </p:nvSpPr>
              <p:spPr>
                <a:xfrm>
                  <a:off x="8509549" y="4066159"/>
                  <a:ext cx="101600" cy="264114"/>
                </a:xfrm>
                <a:prstGeom prst="rect">
                  <a:avLst/>
                </a:pr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05" name="Rectangle 304">
                  <a:extLst>
                    <a:ext uri="{FF2B5EF4-FFF2-40B4-BE49-F238E27FC236}">
                      <a16:creationId xmlns:a16="http://schemas.microsoft.com/office/drawing/2014/main" id="{1C288F16-21AA-B5D8-01FF-0CA2B43EE4AD}"/>
                    </a:ext>
                  </a:extLst>
                </p:cNvPr>
                <p:cNvSpPr/>
                <p:nvPr/>
              </p:nvSpPr>
              <p:spPr>
                <a:xfrm>
                  <a:off x="8703322" y="4066159"/>
                  <a:ext cx="101600" cy="264114"/>
                </a:xfrm>
                <a:prstGeom prst="rect">
                  <a:avLst/>
                </a:pr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06" name="Rectangle 305">
                  <a:extLst>
                    <a:ext uri="{FF2B5EF4-FFF2-40B4-BE49-F238E27FC236}">
                      <a16:creationId xmlns:a16="http://schemas.microsoft.com/office/drawing/2014/main" id="{7D2EDD72-C77F-B110-06AA-D1186A8004DD}"/>
                    </a:ext>
                  </a:extLst>
                </p:cNvPr>
                <p:cNvSpPr/>
                <p:nvPr/>
              </p:nvSpPr>
              <p:spPr>
                <a:xfrm>
                  <a:off x="8171157" y="4914251"/>
                  <a:ext cx="596900" cy="380114"/>
                </a:xfrm>
                <a:prstGeom prst="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</p:grpSp>
          <p:sp>
            <p:nvSpPr>
              <p:cNvPr id="235" name="TextBox 234">
                <a:extLst>
                  <a:ext uri="{FF2B5EF4-FFF2-40B4-BE49-F238E27FC236}">
                    <a16:creationId xmlns:a16="http://schemas.microsoft.com/office/drawing/2014/main" id="{96E36B21-3450-3AB2-FB1B-40E9491C7E92}"/>
                  </a:ext>
                </a:extLst>
              </p:cNvPr>
              <p:cNvSpPr txBox="1"/>
              <p:nvPr/>
            </p:nvSpPr>
            <p:spPr>
              <a:xfrm rot="16200000">
                <a:off x="10137356" y="2311361"/>
                <a:ext cx="559300" cy="238517"/>
              </a:xfrm>
              <a:prstGeom prst="rect">
                <a:avLst/>
              </a:prstGeom>
              <a:noFill/>
            </p:spPr>
            <p:txBody>
              <a:bodyPr wrap="none" rtlCol="0" anchor="b">
                <a:spAutoFit/>
              </a:bodyPr>
              <a:lstStyle/>
              <a:p>
                <a:r>
                  <a:rPr lang="en-US" sz="1200" dirty="0"/>
                  <a:t>D0 (RX)</a:t>
                </a:r>
              </a:p>
            </p:txBody>
          </p:sp>
          <p:sp>
            <p:nvSpPr>
              <p:cNvPr id="236" name="TextBox 235">
                <a:extLst>
                  <a:ext uri="{FF2B5EF4-FFF2-40B4-BE49-F238E27FC236}">
                    <a16:creationId xmlns:a16="http://schemas.microsoft.com/office/drawing/2014/main" id="{662B4CE0-ECD7-6455-44B8-CD40F87D396A}"/>
                  </a:ext>
                </a:extLst>
              </p:cNvPr>
              <p:cNvSpPr txBox="1"/>
              <p:nvPr/>
            </p:nvSpPr>
            <p:spPr>
              <a:xfrm rot="16200000">
                <a:off x="10416549" y="2320050"/>
                <a:ext cx="552399" cy="238517"/>
              </a:xfrm>
              <a:prstGeom prst="rect">
                <a:avLst/>
              </a:prstGeom>
              <a:noFill/>
            </p:spPr>
            <p:txBody>
              <a:bodyPr wrap="none" rtlCol="0" anchor="b">
                <a:spAutoFit/>
              </a:bodyPr>
              <a:lstStyle/>
              <a:p>
                <a:r>
                  <a:rPr lang="en-US" sz="1200" dirty="0"/>
                  <a:t>D1 (TX)</a:t>
                </a:r>
              </a:p>
            </p:txBody>
          </p:sp>
          <p:sp>
            <p:nvSpPr>
              <p:cNvPr id="237" name="TextBox 236">
                <a:extLst>
                  <a:ext uri="{FF2B5EF4-FFF2-40B4-BE49-F238E27FC236}">
                    <a16:creationId xmlns:a16="http://schemas.microsoft.com/office/drawing/2014/main" id="{EDC4C13B-E923-AEE3-6C1D-A71CBBB2DD3F}"/>
                  </a:ext>
                </a:extLst>
              </p:cNvPr>
              <p:cNvSpPr txBox="1"/>
              <p:nvPr/>
            </p:nvSpPr>
            <p:spPr>
              <a:xfrm rot="16200000">
                <a:off x="8907753" y="2257668"/>
                <a:ext cx="650562" cy="291521"/>
              </a:xfrm>
              <a:prstGeom prst="rect">
                <a:avLst/>
              </a:prstGeom>
              <a:noFill/>
            </p:spPr>
            <p:txBody>
              <a:bodyPr wrap="square" rtlCol="0" anchor="b">
                <a:spAutoFit/>
              </a:bodyPr>
              <a:lstStyle/>
              <a:p>
                <a:r>
                  <a:rPr lang="en-US" sz="1600" dirty="0"/>
                  <a:t>D3</a:t>
                </a:r>
              </a:p>
            </p:txBody>
          </p:sp>
          <p:sp>
            <p:nvSpPr>
              <p:cNvPr id="238" name="TextBox 237">
                <a:extLst>
                  <a:ext uri="{FF2B5EF4-FFF2-40B4-BE49-F238E27FC236}">
                    <a16:creationId xmlns:a16="http://schemas.microsoft.com/office/drawing/2014/main" id="{2BBA29C8-0289-2A2D-F579-408D19DAC6CC}"/>
                  </a:ext>
                </a:extLst>
              </p:cNvPr>
              <p:cNvSpPr txBox="1"/>
              <p:nvPr/>
            </p:nvSpPr>
            <p:spPr>
              <a:xfrm rot="16200000">
                <a:off x="9225749" y="2257668"/>
                <a:ext cx="650562" cy="291521"/>
              </a:xfrm>
              <a:prstGeom prst="rect">
                <a:avLst/>
              </a:prstGeom>
              <a:noFill/>
            </p:spPr>
            <p:txBody>
              <a:bodyPr wrap="square" rtlCol="0" anchor="b">
                <a:spAutoFit/>
              </a:bodyPr>
              <a:lstStyle/>
              <a:p>
                <a:r>
                  <a:rPr lang="en-US" sz="1600" dirty="0"/>
                  <a:t>D2</a:t>
                </a:r>
              </a:p>
            </p:txBody>
          </p:sp>
          <p:sp>
            <p:nvSpPr>
              <p:cNvPr id="239" name="TextBox 238">
                <a:extLst>
                  <a:ext uri="{FF2B5EF4-FFF2-40B4-BE49-F238E27FC236}">
                    <a16:creationId xmlns:a16="http://schemas.microsoft.com/office/drawing/2014/main" id="{BF2969A7-9C1A-93A9-BB04-97E6A0A80891}"/>
                  </a:ext>
                </a:extLst>
              </p:cNvPr>
              <p:cNvSpPr txBox="1"/>
              <p:nvPr/>
            </p:nvSpPr>
            <p:spPr>
              <a:xfrm rot="16200000">
                <a:off x="8642330" y="2257668"/>
                <a:ext cx="650562" cy="291521"/>
              </a:xfrm>
              <a:prstGeom prst="rect">
                <a:avLst/>
              </a:prstGeom>
              <a:noFill/>
            </p:spPr>
            <p:txBody>
              <a:bodyPr wrap="square" rtlCol="0" anchor="b">
                <a:spAutoFit/>
              </a:bodyPr>
              <a:lstStyle/>
              <a:p>
                <a:r>
                  <a:rPr lang="en-US" sz="1600" dirty="0"/>
                  <a:t>D4</a:t>
                </a:r>
              </a:p>
            </p:txBody>
          </p:sp>
          <p:sp>
            <p:nvSpPr>
              <p:cNvPr id="240" name="TextBox 239">
                <a:extLst>
                  <a:ext uri="{FF2B5EF4-FFF2-40B4-BE49-F238E27FC236}">
                    <a16:creationId xmlns:a16="http://schemas.microsoft.com/office/drawing/2014/main" id="{1A533B99-D234-F716-5E4D-6CB443E2C00C}"/>
                  </a:ext>
                </a:extLst>
              </p:cNvPr>
              <p:cNvSpPr txBox="1"/>
              <p:nvPr/>
            </p:nvSpPr>
            <p:spPr>
              <a:xfrm rot="16200000">
                <a:off x="8356323" y="2257668"/>
                <a:ext cx="650562" cy="291521"/>
              </a:xfrm>
              <a:prstGeom prst="rect">
                <a:avLst/>
              </a:prstGeom>
              <a:noFill/>
            </p:spPr>
            <p:txBody>
              <a:bodyPr wrap="square" rtlCol="0" anchor="b">
                <a:spAutoFit/>
              </a:bodyPr>
              <a:lstStyle/>
              <a:p>
                <a:r>
                  <a:rPr lang="en-US" sz="1600" dirty="0"/>
                  <a:t>D5</a:t>
                </a:r>
              </a:p>
            </p:txBody>
          </p:sp>
          <p:sp>
            <p:nvSpPr>
              <p:cNvPr id="241" name="TextBox 240">
                <a:extLst>
                  <a:ext uri="{FF2B5EF4-FFF2-40B4-BE49-F238E27FC236}">
                    <a16:creationId xmlns:a16="http://schemas.microsoft.com/office/drawing/2014/main" id="{BED3644D-81E5-8DE6-4BA8-65B69F24D935}"/>
                  </a:ext>
                </a:extLst>
              </p:cNvPr>
              <p:cNvSpPr txBox="1"/>
              <p:nvPr/>
            </p:nvSpPr>
            <p:spPr>
              <a:xfrm rot="16200000">
                <a:off x="8066085" y="2257668"/>
                <a:ext cx="650562" cy="291521"/>
              </a:xfrm>
              <a:prstGeom prst="rect">
                <a:avLst/>
              </a:prstGeom>
              <a:noFill/>
            </p:spPr>
            <p:txBody>
              <a:bodyPr wrap="square" rtlCol="0" anchor="b">
                <a:spAutoFit/>
              </a:bodyPr>
              <a:lstStyle/>
              <a:p>
                <a:r>
                  <a:rPr lang="en-US" sz="1600" dirty="0"/>
                  <a:t>D6</a:t>
                </a:r>
              </a:p>
            </p:txBody>
          </p:sp>
          <p:sp>
            <p:nvSpPr>
              <p:cNvPr id="242" name="TextBox 241">
                <a:extLst>
                  <a:ext uri="{FF2B5EF4-FFF2-40B4-BE49-F238E27FC236}">
                    <a16:creationId xmlns:a16="http://schemas.microsoft.com/office/drawing/2014/main" id="{1E8EF68A-FE42-F8B8-B432-833CCB2D9AA9}"/>
                  </a:ext>
                </a:extLst>
              </p:cNvPr>
              <p:cNvSpPr txBox="1"/>
              <p:nvPr/>
            </p:nvSpPr>
            <p:spPr>
              <a:xfrm rot="16200000">
                <a:off x="7780078" y="2257666"/>
                <a:ext cx="650562" cy="291521"/>
              </a:xfrm>
              <a:prstGeom prst="rect">
                <a:avLst/>
              </a:prstGeom>
              <a:noFill/>
            </p:spPr>
            <p:txBody>
              <a:bodyPr wrap="square" rtlCol="0" anchor="b">
                <a:spAutoFit/>
              </a:bodyPr>
              <a:lstStyle/>
              <a:p>
                <a:r>
                  <a:rPr lang="en-US" sz="1600" dirty="0"/>
                  <a:t>D7</a:t>
                </a:r>
              </a:p>
            </p:txBody>
          </p:sp>
          <p:sp>
            <p:nvSpPr>
              <p:cNvPr id="243" name="TextBox 242">
                <a:extLst>
                  <a:ext uri="{FF2B5EF4-FFF2-40B4-BE49-F238E27FC236}">
                    <a16:creationId xmlns:a16="http://schemas.microsoft.com/office/drawing/2014/main" id="{28BD76F6-B42C-A902-CF3E-FEE8CD3955E0}"/>
                  </a:ext>
                </a:extLst>
              </p:cNvPr>
              <p:cNvSpPr txBox="1"/>
              <p:nvPr/>
            </p:nvSpPr>
            <p:spPr>
              <a:xfrm rot="16200000">
                <a:off x="7484610" y="2252814"/>
                <a:ext cx="650562" cy="291521"/>
              </a:xfrm>
              <a:prstGeom prst="rect">
                <a:avLst/>
              </a:prstGeom>
              <a:noFill/>
            </p:spPr>
            <p:txBody>
              <a:bodyPr wrap="square" rtlCol="0" anchor="b">
                <a:spAutoFit/>
              </a:bodyPr>
              <a:lstStyle/>
              <a:p>
                <a:r>
                  <a:rPr lang="en-US" sz="1600" dirty="0"/>
                  <a:t>D8</a:t>
                </a:r>
              </a:p>
            </p:txBody>
          </p:sp>
          <p:sp>
            <p:nvSpPr>
              <p:cNvPr id="244" name="TextBox 243">
                <a:extLst>
                  <a:ext uri="{FF2B5EF4-FFF2-40B4-BE49-F238E27FC236}">
                    <a16:creationId xmlns:a16="http://schemas.microsoft.com/office/drawing/2014/main" id="{571E17FA-9862-A1CA-7EE5-601D2EB65EC0}"/>
                  </a:ext>
                </a:extLst>
              </p:cNvPr>
              <p:cNvSpPr txBox="1"/>
              <p:nvPr/>
            </p:nvSpPr>
            <p:spPr>
              <a:xfrm rot="16200000">
                <a:off x="7196659" y="2257665"/>
                <a:ext cx="650562" cy="291521"/>
              </a:xfrm>
              <a:prstGeom prst="rect">
                <a:avLst/>
              </a:prstGeom>
              <a:noFill/>
            </p:spPr>
            <p:txBody>
              <a:bodyPr wrap="square" rtlCol="0" anchor="b">
                <a:spAutoFit/>
              </a:bodyPr>
              <a:lstStyle/>
              <a:p>
                <a:r>
                  <a:rPr lang="en-US" sz="1600" dirty="0"/>
                  <a:t>D9</a:t>
                </a:r>
              </a:p>
            </p:txBody>
          </p:sp>
          <p:sp>
            <p:nvSpPr>
              <p:cNvPr id="245" name="TextBox 244">
                <a:extLst>
                  <a:ext uri="{FF2B5EF4-FFF2-40B4-BE49-F238E27FC236}">
                    <a16:creationId xmlns:a16="http://schemas.microsoft.com/office/drawing/2014/main" id="{9D94A72C-9A10-7EAB-AAA8-ACE9B9502641}"/>
                  </a:ext>
                </a:extLst>
              </p:cNvPr>
              <p:cNvSpPr txBox="1"/>
              <p:nvPr/>
            </p:nvSpPr>
            <p:spPr>
              <a:xfrm rot="16200000">
                <a:off x="7004221" y="2341733"/>
                <a:ext cx="447496" cy="291521"/>
              </a:xfrm>
              <a:prstGeom prst="rect">
                <a:avLst/>
              </a:prstGeom>
              <a:noFill/>
            </p:spPr>
            <p:txBody>
              <a:bodyPr wrap="none" rtlCol="0" anchor="b">
                <a:spAutoFit/>
              </a:bodyPr>
              <a:lstStyle/>
              <a:p>
                <a:r>
                  <a:rPr lang="en-US" sz="1600" dirty="0"/>
                  <a:t>D10</a:t>
                </a:r>
              </a:p>
            </p:txBody>
          </p:sp>
          <p:sp>
            <p:nvSpPr>
              <p:cNvPr id="246" name="TextBox 245">
                <a:extLst>
                  <a:ext uri="{FF2B5EF4-FFF2-40B4-BE49-F238E27FC236}">
                    <a16:creationId xmlns:a16="http://schemas.microsoft.com/office/drawing/2014/main" id="{AC0111F2-49D5-34DE-5996-2D909E7110F7}"/>
                  </a:ext>
                </a:extLst>
              </p:cNvPr>
              <p:cNvSpPr txBox="1"/>
              <p:nvPr/>
            </p:nvSpPr>
            <p:spPr>
              <a:xfrm rot="16200000">
                <a:off x="6720168" y="2341732"/>
                <a:ext cx="447496" cy="291521"/>
              </a:xfrm>
              <a:prstGeom prst="rect">
                <a:avLst/>
              </a:prstGeom>
              <a:noFill/>
            </p:spPr>
            <p:txBody>
              <a:bodyPr wrap="none" rtlCol="0" anchor="b">
                <a:spAutoFit/>
              </a:bodyPr>
              <a:lstStyle/>
              <a:p>
                <a:r>
                  <a:rPr lang="en-US" sz="1600" dirty="0"/>
                  <a:t>D11</a:t>
                </a:r>
              </a:p>
            </p:txBody>
          </p:sp>
          <p:sp>
            <p:nvSpPr>
              <p:cNvPr id="247" name="TextBox 246">
                <a:extLst>
                  <a:ext uri="{FF2B5EF4-FFF2-40B4-BE49-F238E27FC236}">
                    <a16:creationId xmlns:a16="http://schemas.microsoft.com/office/drawing/2014/main" id="{83A5871B-819C-C760-DB29-1BE0B84520ED}"/>
                  </a:ext>
                </a:extLst>
              </p:cNvPr>
              <p:cNvSpPr txBox="1"/>
              <p:nvPr/>
            </p:nvSpPr>
            <p:spPr>
              <a:xfrm rot="16200000">
                <a:off x="6428499" y="2336403"/>
                <a:ext cx="447496" cy="29152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 anchor="b">
                <a:spAutoFit/>
              </a:bodyPr>
              <a:lstStyle/>
              <a:p>
                <a:r>
                  <a:rPr lang="en-US" sz="1600" dirty="0"/>
                  <a:t>D12</a:t>
                </a:r>
              </a:p>
            </p:txBody>
          </p:sp>
          <p:sp>
            <p:nvSpPr>
              <p:cNvPr id="248" name="TextBox 247">
                <a:extLst>
                  <a:ext uri="{FF2B5EF4-FFF2-40B4-BE49-F238E27FC236}">
                    <a16:creationId xmlns:a16="http://schemas.microsoft.com/office/drawing/2014/main" id="{E761AD18-2B28-A37E-08F4-F4AB7A3B7BF1}"/>
                  </a:ext>
                </a:extLst>
              </p:cNvPr>
              <p:cNvSpPr txBox="1"/>
              <p:nvPr/>
            </p:nvSpPr>
            <p:spPr>
              <a:xfrm rot="16200000">
                <a:off x="9882884" y="2347026"/>
                <a:ext cx="484874" cy="238517"/>
              </a:xfrm>
              <a:prstGeom prst="rect">
                <a:avLst/>
              </a:prstGeom>
              <a:noFill/>
            </p:spPr>
            <p:txBody>
              <a:bodyPr wrap="none" rtlCol="0" anchor="b">
                <a:spAutoFit/>
              </a:bodyPr>
              <a:lstStyle/>
              <a:p>
                <a:r>
                  <a:rPr lang="en-US" sz="1200" dirty="0"/>
                  <a:t>RESET</a:t>
                </a:r>
              </a:p>
            </p:txBody>
          </p:sp>
          <p:sp>
            <p:nvSpPr>
              <p:cNvPr id="249" name="TextBox 248">
                <a:extLst>
                  <a:ext uri="{FF2B5EF4-FFF2-40B4-BE49-F238E27FC236}">
                    <a16:creationId xmlns:a16="http://schemas.microsoft.com/office/drawing/2014/main" id="{3FCB85E3-228A-AF1D-645D-65E5486FD518}"/>
                  </a:ext>
                </a:extLst>
              </p:cNvPr>
              <p:cNvSpPr txBox="1"/>
              <p:nvPr/>
            </p:nvSpPr>
            <p:spPr>
              <a:xfrm rot="16200000">
                <a:off x="9874891" y="4897058"/>
                <a:ext cx="484874" cy="238517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200" dirty="0"/>
                  <a:t>RESET</a:t>
                </a:r>
              </a:p>
            </p:txBody>
          </p:sp>
          <p:sp>
            <p:nvSpPr>
              <p:cNvPr id="250" name="TextBox 249">
                <a:extLst>
                  <a:ext uri="{FF2B5EF4-FFF2-40B4-BE49-F238E27FC236}">
                    <a16:creationId xmlns:a16="http://schemas.microsoft.com/office/drawing/2014/main" id="{9DC04DA5-4A6A-291A-1EF2-8ACB6AEA0EDE}"/>
                  </a:ext>
                </a:extLst>
              </p:cNvPr>
              <p:cNvSpPr txBox="1"/>
              <p:nvPr/>
            </p:nvSpPr>
            <p:spPr>
              <a:xfrm rot="16200000">
                <a:off x="6428498" y="4849930"/>
                <a:ext cx="447495" cy="291521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D13</a:t>
                </a:r>
              </a:p>
            </p:txBody>
          </p:sp>
          <p:sp>
            <p:nvSpPr>
              <p:cNvPr id="251" name="TextBox 250">
                <a:extLst>
                  <a:ext uri="{FF2B5EF4-FFF2-40B4-BE49-F238E27FC236}">
                    <a16:creationId xmlns:a16="http://schemas.microsoft.com/office/drawing/2014/main" id="{53F9FBF6-56E9-84DE-3E5F-1465A7FE94D0}"/>
                  </a:ext>
                </a:extLst>
              </p:cNvPr>
              <p:cNvSpPr txBox="1"/>
              <p:nvPr/>
            </p:nvSpPr>
            <p:spPr>
              <a:xfrm rot="16200000">
                <a:off x="7038290" y="5052772"/>
                <a:ext cx="967295" cy="398853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A0/D14</a:t>
                </a:r>
              </a:p>
            </p:txBody>
          </p:sp>
          <p:sp>
            <p:nvSpPr>
              <p:cNvPr id="252" name="TextBox 251">
                <a:extLst>
                  <a:ext uri="{FF2B5EF4-FFF2-40B4-BE49-F238E27FC236}">
                    <a16:creationId xmlns:a16="http://schemas.microsoft.com/office/drawing/2014/main" id="{BABF8BDD-86EA-F00D-1C90-2752D25EA338}"/>
                  </a:ext>
                </a:extLst>
              </p:cNvPr>
              <p:cNvSpPr txBox="1"/>
              <p:nvPr/>
            </p:nvSpPr>
            <p:spPr>
              <a:xfrm rot="16200000">
                <a:off x="7326243" y="5059281"/>
                <a:ext cx="967295" cy="398853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A1/D15</a:t>
                </a:r>
              </a:p>
            </p:txBody>
          </p:sp>
          <p:sp>
            <p:nvSpPr>
              <p:cNvPr id="253" name="TextBox 252">
                <a:extLst>
                  <a:ext uri="{FF2B5EF4-FFF2-40B4-BE49-F238E27FC236}">
                    <a16:creationId xmlns:a16="http://schemas.microsoft.com/office/drawing/2014/main" id="{C50BCFC8-3392-B2E8-6F2F-DF3314E5F414}"/>
                  </a:ext>
                </a:extLst>
              </p:cNvPr>
              <p:cNvSpPr txBox="1"/>
              <p:nvPr/>
            </p:nvSpPr>
            <p:spPr>
              <a:xfrm rot="16200000">
                <a:off x="7619173" y="5053247"/>
                <a:ext cx="967295" cy="398853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A2/D16</a:t>
                </a:r>
              </a:p>
            </p:txBody>
          </p:sp>
          <p:sp>
            <p:nvSpPr>
              <p:cNvPr id="254" name="TextBox 253">
                <a:extLst>
                  <a:ext uri="{FF2B5EF4-FFF2-40B4-BE49-F238E27FC236}">
                    <a16:creationId xmlns:a16="http://schemas.microsoft.com/office/drawing/2014/main" id="{A8944CC6-7EFA-ADBE-A9B4-4779DF547D5E}"/>
                  </a:ext>
                </a:extLst>
              </p:cNvPr>
              <p:cNvSpPr txBox="1"/>
              <p:nvPr/>
            </p:nvSpPr>
            <p:spPr>
              <a:xfrm rot="16200000">
                <a:off x="7901660" y="5052770"/>
                <a:ext cx="967295" cy="398853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A3/D17</a:t>
                </a:r>
              </a:p>
            </p:txBody>
          </p:sp>
          <p:sp>
            <p:nvSpPr>
              <p:cNvPr id="255" name="TextBox 254">
                <a:extLst>
                  <a:ext uri="{FF2B5EF4-FFF2-40B4-BE49-F238E27FC236}">
                    <a16:creationId xmlns:a16="http://schemas.microsoft.com/office/drawing/2014/main" id="{4FD661A2-B109-EE1C-748F-27D3F41D4BFC}"/>
                  </a:ext>
                </a:extLst>
              </p:cNvPr>
              <p:cNvSpPr txBox="1"/>
              <p:nvPr/>
            </p:nvSpPr>
            <p:spPr>
              <a:xfrm rot="16200000">
                <a:off x="8201057" y="5058101"/>
                <a:ext cx="967295" cy="398853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A4/D18</a:t>
                </a:r>
              </a:p>
            </p:txBody>
          </p:sp>
          <p:sp>
            <p:nvSpPr>
              <p:cNvPr id="256" name="TextBox 255">
                <a:extLst>
                  <a:ext uri="{FF2B5EF4-FFF2-40B4-BE49-F238E27FC236}">
                    <a16:creationId xmlns:a16="http://schemas.microsoft.com/office/drawing/2014/main" id="{27061D98-ADEB-886E-DF9D-974EFDDB2F09}"/>
                  </a:ext>
                </a:extLst>
              </p:cNvPr>
              <p:cNvSpPr txBox="1"/>
              <p:nvPr/>
            </p:nvSpPr>
            <p:spPr>
              <a:xfrm rot="16200000">
                <a:off x="8481745" y="5051730"/>
                <a:ext cx="967295" cy="398853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A5/D19</a:t>
                </a:r>
              </a:p>
            </p:txBody>
          </p:sp>
          <p:sp>
            <p:nvSpPr>
              <p:cNvPr id="257" name="TextBox 256">
                <a:extLst>
                  <a:ext uri="{FF2B5EF4-FFF2-40B4-BE49-F238E27FC236}">
                    <a16:creationId xmlns:a16="http://schemas.microsoft.com/office/drawing/2014/main" id="{A1D7ECA0-F04C-42FB-88A4-02F0FF1E2C8F}"/>
                  </a:ext>
                </a:extLst>
              </p:cNvPr>
              <p:cNvSpPr txBox="1"/>
              <p:nvPr/>
            </p:nvSpPr>
            <p:spPr>
              <a:xfrm rot="16200000">
                <a:off x="9081583" y="4797186"/>
                <a:ext cx="350874" cy="291521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A6</a:t>
                </a:r>
              </a:p>
            </p:txBody>
          </p:sp>
          <p:sp>
            <p:nvSpPr>
              <p:cNvPr id="258" name="TextBox 257">
                <a:extLst>
                  <a:ext uri="{FF2B5EF4-FFF2-40B4-BE49-F238E27FC236}">
                    <a16:creationId xmlns:a16="http://schemas.microsoft.com/office/drawing/2014/main" id="{981A8873-EFA2-ECFA-31A4-E3E5A8DC8174}"/>
                  </a:ext>
                </a:extLst>
              </p:cNvPr>
              <p:cNvSpPr txBox="1"/>
              <p:nvPr/>
            </p:nvSpPr>
            <p:spPr>
              <a:xfrm rot="16200000">
                <a:off x="9374832" y="4801779"/>
                <a:ext cx="350874" cy="291521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600" dirty="0"/>
                  <a:t>A7</a:t>
                </a:r>
              </a:p>
            </p:txBody>
          </p:sp>
          <p:sp>
            <p:nvSpPr>
              <p:cNvPr id="259" name="TextBox 258">
                <a:extLst>
                  <a:ext uri="{FF2B5EF4-FFF2-40B4-BE49-F238E27FC236}">
                    <a16:creationId xmlns:a16="http://schemas.microsoft.com/office/drawing/2014/main" id="{0165597C-B850-1460-E9B2-05A9156195E6}"/>
                  </a:ext>
                </a:extLst>
              </p:cNvPr>
              <p:cNvSpPr txBox="1"/>
              <p:nvPr/>
            </p:nvSpPr>
            <p:spPr>
              <a:xfrm rot="16200000">
                <a:off x="10061934" y="4978947"/>
                <a:ext cx="678675" cy="276999"/>
              </a:xfrm>
              <a:prstGeom prst="rect">
                <a:avLst/>
              </a:prstGeom>
              <a:noFill/>
            </p:spPr>
            <p:txBody>
              <a:bodyPr wrap="square" rtlCol="0" anchor="t">
                <a:spAutoFit/>
              </a:bodyPr>
              <a:lstStyle/>
              <a:p>
                <a:pPr algn="r"/>
                <a:r>
                  <a:rPr lang="en-US" sz="1200" dirty="0"/>
                  <a:t>GND</a:t>
                </a:r>
              </a:p>
            </p:txBody>
          </p:sp>
          <p:sp>
            <p:nvSpPr>
              <p:cNvPr id="260" name="TextBox 259">
                <a:extLst>
                  <a:ext uri="{FF2B5EF4-FFF2-40B4-BE49-F238E27FC236}">
                    <a16:creationId xmlns:a16="http://schemas.microsoft.com/office/drawing/2014/main" id="{40C08ABD-C18B-7942-E998-E3E6AA6F295B}"/>
                  </a:ext>
                </a:extLst>
              </p:cNvPr>
              <p:cNvSpPr txBox="1"/>
              <p:nvPr/>
            </p:nvSpPr>
            <p:spPr>
              <a:xfrm rot="16200000">
                <a:off x="10497471" y="4877817"/>
                <a:ext cx="409087" cy="276999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200" dirty="0"/>
                  <a:t>VIN</a:t>
                </a:r>
              </a:p>
            </p:txBody>
          </p:sp>
          <p:sp>
            <p:nvSpPr>
              <p:cNvPr id="261" name="TextBox 260">
                <a:extLst>
                  <a:ext uri="{FF2B5EF4-FFF2-40B4-BE49-F238E27FC236}">
                    <a16:creationId xmlns:a16="http://schemas.microsoft.com/office/drawing/2014/main" id="{0BD6D6AF-E78B-78B0-0D76-E3DAE2B53042}"/>
                  </a:ext>
                </a:extLst>
              </p:cNvPr>
              <p:cNvSpPr txBox="1"/>
              <p:nvPr/>
            </p:nvSpPr>
            <p:spPr>
              <a:xfrm rot="16200000">
                <a:off x="9661323" y="4877817"/>
                <a:ext cx="349776" cy="276999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200" dirty="0"/>
                  <a:t>5V</a:t>
                </a:r>
              </a:p>
            </p:txBody>
          </p:sp>
          <p:sp>
            <p:nvSpPr>
              <p:cNvPr id="262" name="TextBox 261">
                <a:extLst>
                  <a:ext uri="{FF2B5EF4-FFF2-40B4-BE49-F238E27FC236}">
                    <a16:creationId xmlns:a16="http://schemas.microsoft.com/office/drawing/2014/main" id="{777337D6-9F82-0DA2-352F-B7B48221DCCA}"/>
                  </a:ext>
                </a:extLst>
              </p:cNvPr>
              <p:cNvSpPr txBox="1"/>
              <p:nvPr/>
            </p:nvSpPr>
            <p:spPr>
              <a:xfrm rot="16200000">
                <a:off x="6957987" y="4877817"/>
                <a:ext cx="503664" cy="276999"/>
              </a:xfrm>
              <a:prstGeom prst="rect">
                <a:avLst/>
              </a:prstGeom>
              <a:noFill/>
            </p:spPr>
            <p:txBody>
              <a:bodyPr wrap="none" rtlCol="0" anchor="t">
                <a:spAutoFit/>
              </a:bodyPr>
              <a:lstStyle/>
              <a:p>
                <a:pPr algn="r"/>
                <a:r>
                  <a:rPr lang="en-US" sz="1200" dirty="0"/>
                  <a:t>AREF</a:t>
                </a:r>
              </a:p>
            </p:txBody>
          </p:sp>
          <p:sp>
            <p:nvSpPr>
              <p:cNvPr id="264" name="TextBox 263">
                <a:extLst>
                  <a:ext uri="{FF2B5EF4-FFF2-40B4-BE49-F238E27FC236}">
                    <a16:creationId xmlns:a16="http://schemas.microsoft.com/office/drawing/2014/main" id="{481C5775-F7A7-5A58-1424-7EBDA296EA70}"/>
                  </a:ext>
                </a:extLst>
              </p:cNvPr>
              <p:cNvSpPr txBox="1"/>
              <p:nvPr/>
            </p:nvSpPr>
            <p:spPr>
              <a:xfrm rot="16200000">
                <a:off x="9500691" y="2274626"/>
                <a:ext cx="650564" cy="276999"/>
              </a:xfrm>
              <a:prstGeom prst="rect">
                <a:avLst/>
              </a:prstGeom>
              <a:noFill/>
            </p:spPr>
            <p:txBody>
              <a:bodyPr wrap="square" rtlCol="0" anchor="t">
                <a:spAutoFit/>
              </a:bodyPr>
              <a:lstStyle/>
              <a:p>
                <a:r>
                  <a:rPr lang="en-US" sz="1200" dirty="0"/>
                  <a:t>GND</a:t>
                </a:r>
              </a:p>
            </p:txBody>
          </p:sp>
        </p:grpSp>
      </p:grpSp>
      <p:sp>
        <p:nvSpPr>
          <p:cNvPr id="307" name="TextBox 306">
            <a:extLst>
              <a:ext uri="{FF2B5EF4-FFF2-40B4-BE49-F238E27FC236}">
                <a16:creationId xmlns:a16="http://schemas.microsoft.com/office/drawing/2014/main" id="{EB6414AD-E6A4-C5AC-636F-AE2255EEF1DB}"/>
              </a:ext>
            </a:extLst>
          </p:cNvPr>
          <p:cNvSpPr txBox="1"/>
          <p:nvPr/>
        </p:nvSpPr>
        <p:spPr>
          <a:xfrm>
            <a:off x="6168522" y="827099"/>
            <a:ext cx="114569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/>
              <a:t>Keypad Rows</a:t>
            </a:r>
          </a:p>
          <a:p>
            <a:pPr algn="ctr"/>
            <a:r>
              <a:rPr lang="en-US" sz="1400" dirty="0"/>
              <a:t>*     7     4     1</a:t>
            </a:r>
          </a:p>
        </p:txBody>
      </p:sp>
      <p:sp>
        <p:nvSpPr>
          <p:cNvPr id="315" name="TextBox 314">
            <a:extLst>
              <a:ext uri="{FF2B5EF4-FFF2-40B4-BE49-F238E27FC236}">
                <a16:creationId xmlns:a16="http://schemas.microsoft.com/office/drawing/2014/main" id="{7F072EAD-5812-81F3-8CBE-7CEF9CDC284F}"/>
              </a:ext>
            </a:extLst>
          </p:cNvPr>
          <p:cNvSpPr txBox="1"/>
          <p:nvPr/>
        </p:nvSpPr>
        <p:spPr>
          <a:xfrm rot="16200000">
            <a:off x="4973806" y="1837138"/>
            <a:ext cx="45557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dirty="0"/>
              <a:t>SCK</a:t>
            </a:r>
          </a:p>
        </p:txBody>
      </p:sp>
      <p:sp>
        <p:nvSpPr>
          <p:cNvPr id="316" name="TextBox 315">
            <a:extLst>
              <a:ext uri="{FF2B5EF4-FFF2-40B4-BE49-F238E27FC236}">
                <a16:creationId xmlns:a16="http://schemas.microsoft.com/office/drawing/2014/main" id="{A6FAD5CB-8889-77DD-993C-CB99001FAE44}"/>
              </a:ext>
            </a:extLst>
          </p:cNvPr>
          <p:cNvSpPr txBox="1"/>
          <p:nvPr/>
        </p:nvSpPr>
        <p:spPr>
          <a:xfrm rot="16200000">
            <a:off x="4892162" y="934820"/>
            <a:ext cx="5357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COPI</a:t>
            </a:r>
          </a:p>
        </p:txBody>
      </p:sp>
      <p:sp>
        <p:nvSpPr>
          <p:cNvPr id="318" name="TextBox 317">
            <a:extLst>
              <a:ext uri="{FF2B5EF4-FFF2-40B4-BE49-F238E27FC236}">
                <a16:creationId xmlns:a16="http://schemas.microsoft.com/office/drawing/2014/main" id="{2E099B3B-FFA6-007C-F9F6-FFF1ED0D1064}"/>
              </a:ext>
            </a:extLst>
          </p:cNvPr>
          <p:cNvSpPr txBox="1"/>
          <p:nvPr/>
        </p:nvSpPr>
        <p:spPr>
          <a:xfrm rot="16200000">
            <a:off x="5266878" y="996450"/>
            <a:ext cx="36260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CS</a:t>
            </a:r>
          </a:p>
        </p:txBody>
      </p:sp>
      <p:grpSp>
        <p:nvGrpSpPr>
          <p:cNvPr id="324" name="Group 323">
            <a:extLst>
              <a:ext uri="{FF2B5EF4-FFF2-40B4-BE49-F238E27FC236}">
                <a16:creationId xmlns:a16="http://schemas.microsoft.com/office/drawing/2014/main" id="{D01FCBB3-08B3-D58A-6385-F24C8D0E9D53}"/>
              </a:ext>
            </a:extLst>
          </p:cNvPr>
          <p:cNvGrpSpPr/>
          <p:nvPr/>
        </p:nvGrpSpPr>
        <p:grpSpPr>
          <a:xfrm>
            <a:off x="5221299" y="-162972"/>
            <a:ext cx="254550" cy="203654"/>
            <a:chOff x="1762232" y="1995055"/>
            <a:chExt cx="254550" cy="203654"/>
          </a:xfrm>
        </p:grpSpPr>
        <p:sp>
          <p:nvSpPr>
            <p:cNvPr id="309" name="Oval 308">
              <a:extLst>
                <a:ext uri="{FF2B5EF4-FFF2-40B4-BE49-F238E27FC236}">
                  <a16:creationId xmlns:a16="http://schemas.microsoft.com/office/drawing/2014/main" id="{047B1A17-452F-47A8-3C66-9F78671DFBB1}"/>
                </a:ext>
              </a:extLst>
            </p:cNvPr>
            <p:cNvSpPr/>
            <p:nvPr/>
          </p:nvSpPr>
          <p:spPr>
            <a:xfrm>
              <a:off x="1762232" y="2135234"/>
              <a:ext cx="63475" cy="63475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ysClr val="windowText" lastClr="000000"/>
                  </a:solidFill>
                </a:ln>
              </a:endParaRPr>
            </a:p>
          </p:txBody>
        </p:sp>
        <p:sp>
          <p:nvSpPr>
            <p:cNvPr id="310" name="Oval 309">
              <a:extLst>
                <a:ext uri="{FF2B5EF4-FFF2-40B4-BE49-F238E27FC236}">
                  <a16:creationId xmlns:a16="http://schemas.microsoft.com/office/drawing/2014/main" id="{792426A6-416A-539C-A9A9-E3933EFD4753}"/>
                </a:ext>
              </a:extLst>
            </p:cNvPr>
            <p:cNvSpPr/>
            <p:nvPr/>
          </p:nvSpPr>
          <p:spPr>
            <a:xfrm>
              <a:off x="1949004" y="2128191"/>
              <a:ext cx="63475" cy="63475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ysClr val="windowText" lastClr="000000"/>
                  </a:solidFill>
                </a:ln>
              </a:endParaRPr>
            </a:p>
          </p:txBody>
        </p:sp>
        <p:cxnSp>
          <p:nvCxnSpPr>
            <p:cNvPr id="313" name="Straight Connector 312">
              <a:extLst>
                <a:ext uri="{FF2B5EF4-FFF2-40B4-BE49-F238E27FC236}">
                  <a16:creationId xmlns:a16="http://schemas.microsoft.com/office/drawing/2014/main" id="{89394D39-ADA1-1EA6-6A4D-A8E170D5A106}"/>
                </a:ext>
              </a:extLst>
            </p:cNvPr>
            <p:cNvCxnSpPr>
              <a:cxnSpLocks/>
            </p:cNvCxnSpPr>
            <p:nvPr/>
          </p:nvCxnSpPr>
          <p:spPr>
            <a:xfrm>
              <a:off x="1762232" y="2067098"/>
              <a:ext cx="254550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Straight Connector 322">
              <a:extLst>
                <a:ext uri="{FF2B5EF4-FFF2-40B4-BE49-F238E27FC236}">
                  <a16:creationId xmlns:a16="http://schemas.microsoft.com/office/drawing/2014/main" id="{B0845E6A-BCC8-AF3A-3795-7206D7EBBD63}"/>
                </a:ext>
              </a:extLst>
            </p:cNvPr>
            <p:cNvCxnSpPr/>
            <p:nvPr/>
          </p:nvCxnSpPr>
          <p:spPr>
            <a:xfrm flipV="1">
              <a:off x="1889507" y="1995055"/>
              <a:ext cx="0" cy="7204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25" name="Group 324">
            <a:extLst>
              <a:ext uri="{FF2B5EF4-FFF2-40B4-BE49-F238E27FC236}">
                <a16:creationId xmlns:a16="http://schemas.microsoft.com/office/drawing/2014/main" id="{4E337E5E-D02F-8746-6C3D-46C86067EA90}"/>
              </a:ext>
            </a:extLst>
          </p:cNvPr>
          <p:cNvGrpSpPr/>
          <p:nvPr/>
        </p:nvGrpSpPr>
        <p:grpSpPr>
          <a:xfrm>
            <a:off x="5699775" y="239230"/>
            <a:ext cx="254550" cy="203654"/>
            <a:chOff x="1762232" y="1995055"/>
            <a:chExt cx="254550" cy="203654"/>
          </a:xfrm>
        </p:grpSpPr>
        <p:sp>
          <p:nvSpPr>
            <p:cNvPr id="326" name="Oval 325">
              <a:extLst>
                <a:ext uri="{FF2B5EF4-FFF2-40B4-BE49-F238E27FC236}">
                  <a16:creationId xmlns:a16="http://schemas.microsoft.com/office/drawing/2014/main" id="{D9BEAA9F-F78C-FA72-22DF-E13E0EC502A4}"/>
                </a:ext>
              </a:extLst>
            </p:cNvPr>
            <p:cNvSpPr/>
            <p:nvPr/>
          </p:nvSpPr>
          <p:spPr>
            <a:xfrm>
              <a:off x="1762232" y="2135234"/>
              <a:ext cx="63475" cy="63475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ysClr val="windowText" lastClr="000000"/>
                  </a:solidFill>
                </a:ln>
              </a:endParaRPr>
            </a:p>
          </p:txBody>
        </p:sp>
        <p:sp>
          <p:nvSpPr>
            <p:cNvPr id="327" name="Oval 326">
              <a:extLst>
                <a:ext uri="{FF2B5EF4-FFF2-40B4-BE49-F238E27FC236}">
                  <a16:creationId xmlns:a16="http://schemas.microsoft.com/office/drawing/2014/main" id="{060A8270-34B1-03E1-5F51-9BCCCBBB9F24}"/>
                </a:ext>
              </a:extLst>
            </p:cNvPr>
            <p:cNvSpPr/>
            <p:nvPr/>
          </p:nvSpPr>
          <p:spPr>
            <a:xfrm>
              <a:off x="1949004" y="2128191"/>
              <a:ext cx="63475" cy="63475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ysClr val="windowText" lastClr="000000"/>
                  </a:solidFill>
                </a:ln>
              </a:endParaRPr>
            </a:p>
          </p:txBody>
        </p:sp>
        <p:cxnSp>
          <p:nvCxnSpPr>
            <p:cNvPr id="328" name="Straight Connector 327">
              <a:extLst>
                <a:ext uri="{FF2B5EF4-FFF2-40B4-BE49-F238E27FC236}">
                  <a16:creationId xmlns:a16="http://schemas.microsoft.com/office/drawing/2014/main" id="{3D9AF90F-BF94-953F-3AAA-908A374075E0}"/>
                </a:ext>
              </a:extLst>
            </p:cNvPr>
            <p:cNvCxnSpPr>
              <a:cxnSpLocks/>
            </p:cNvCxnSpPr>
            <p:nvPr/>
          </p:nvCxnSpPr>
          <p:spPr>
            <a:xfrm>
              <a:off x="1762232" y="2067098"/>
              <a:ext cx="254550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Straight Connector 328">
              <a:extLst>
                <a:ext uri="{FF2B5EF4-FFF2-40B4-BE49-F238E27FC236}">
                  <a16:creationId xmlns:a16="http://schemas.microsoft.com/office/drawing/2014/main" id="{946F6540-23E8-4EF5-B902-9CFD34EA3EBE}"/>
                </a:ext>
              </a:extLst>
            </p:cNvPr>
            <p:cNvCxnSpPr/>
            <p:nvPr/>
          </p:nvCxnSpPr>
          <p:spPr>
            <a:xfrm flipV="1">
              <a:off x="1889507" y="1995055"/>
              <a:ext cx="0" cy="7204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38" name="Elbow Connector 337">
            <a:extLst>
              <a:ext uri="{FF2B5EF4-FFF2-40B4-BE49-F238E27FC236}">
                <a16:creationId xmlns:a16="http://schemas.microsoft.com/office/drawing/2014/main" id="{290F2861-E858-9945-F414-F747213B71A3}"/>
              </a:ext>
            </a:extLst>
          </p:cNvPr>
          <p:cNvCxnSpPr>
            <a:cxnSpLocks/>
            <a:endCxn id="326" idx="4"/>
          </p:cNvCxnSpPr>
          <p:nvPr/>
        </p:nvCxnSpPr>
        <p:spPr>
          <a:xfrm rot="16200000" flipV="1">
            <a:off x="5304352" y="870045"/>
            <a:ext cx="855792" cy="1470"/>
          </a:xfrm>
          <a:prstGeom prst="bentConnector3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1" name="Elbow Connector 340">
            <a:extLst>
              <a:ext uri="{FF2B5EF4-FFF2-40B4-BE49-F238E27FC236}">
                <a16:creationId xmlns:a16="http://schemas.microsoft.com/office/drawing/2014/main" id="{F101C648-48F9-566A-A491-0ED7C46A5497}"/>
              </a:ext>
            </a:extLst>
          </p:cNvPr>
          <p:cNvCxnSpPr>
            <a:cxnSpLocks/>
            <a:endCxn id="310" idx="6"/>
          </p:cNvCxnSpPr>
          <p:nvPr/>
        </p:nvCxnSpPr>
        <p:spPr>
          <a:xfrm rot="16200000" flipV="1">
            <a:off x="5097966" y="375482"/>
            <a:ext cx="1296774" cy="549614"/>
          </a:xfrm>
          <a:prstGeom prst="bentConnector2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78" name="Group 377">
            <a:extLst>
              <a:ext uri="{FF2B5EF4-FFF2-40B4-BE49-F238E27FC236}">
                <a16:creationId xmlns:a16="http://schemas.microsoft.com/office/drawing/2014/main" id="{F329CF05-352D-1AFD-C274-E1042909531F}"/>
              </a:ext>
            </a:extLst>
          </p:cNvPr>
          <p:cNvGrpSpPr/>
          <p:nvPr/>
        </p:nvGrpSpPr>
        <p:grpSpPr>
          <a:xfrm>
            <a:off x="5185025" y="33639"/>
            <a:ext cx="144229" cy="142875"/>
            <a:chOff x="3654425" y="1504950"/>
            <a:chExt cx="144229" cy="142875"/>
          </a:xfrm>
        </p:grpSpPr>
        <p:cxnSp>
          <p:nvCxnSpPr>
            <p:cNvPr id="366" name="Straight Connector 365">
              <a:extLst>
                <a:ext uri="{FF2B5EF4-FFF2-40B4-BE49-F238E27FC236}">
                  <a16:creationId xmlns:a16="http://schemas.microsoft.com/office/drawing/2014/main" id="{DFC7696F-9B00-9CAB-2257-9FA81ED5ABDB}"/>
                </a:ext>
              </a:extLst>
            </p:cNvPr>
            <p:cNvCxnSpPr>
              <a:cxnSpLocks/>
            </p:cNvCxnSpPr>
            <p:nvPr/>
          </p:nvCxnSpPr>
          <p:spPr>
            <a:xfrm>
              <a:off x="3723117" y="1504950"/>
              <a:ext cx="0" cy="7937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Straight Connector 367">
              <a:extLst>
                <a:ext uri="{FF2B5EF4-FFF2-40B4-BE49-F238E27FC236}">
                  <a16:creationId xmlns:a16="http://schemas.microsoft.com/office/drawing/2014/main" id="{D43D7700-C1BF-BC92-24DE-81BBBE91A03C}"/>
                </a:ext>
              </a:extLst>
            </p:cNvPr>
            <p:cNvCxnSpPr>
              <a:cxnSpLocks/>
            </p:cNvCxnSpPr>
            <p:nvPr/>
          </p:nvCxnSpPr>
          <p:spPr>
            <a:xfrm>
              <a:off x="3654425" y="1587500"/>
              <a:ext cx="14422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Straight Connector 370">
              <a:extLst>
                <a:ext uri="{FF2B5EF4-FFF2-40B4-BE49-F238E27FC236}">
                  <a16:creationId xmlns:a16="http://schemas.microsoft.com/office/drawing/2014/main" id="{E93BCCC6-E24E-6B6A-E047-C64470CC8524}"/>
                </a:ext>
              </a:extLst>
            </p:cNvPr>
            <p:cNvCxnSpPr>
              <a:cxnSpLocks/>
            </p:cNvCxnSpPr>
            <p:nvPr/>
          </p:nvCxnSpPr>
          <p:spPr>
            <a:xfrm>
              <a:off x="3673537" y="1619250"/>
              <a:ext cx="106107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Straight Connector 371">
              <a:extLst>
                <a:ext uri="{FF2B5EF4-FFF2-40B4-BE49-F238E27FC236}">
                  <a16:creationId xmlns:a16="http://schemas.microsoft.com/office/drawing/2014/main" id="{5254AB2E-4A4B-7799-8C96-828CCCD4A25E}"/>
                </a:ext>
              </a:extLst>
            </p:cNvPr>
            <p:cNvCxnSpPr>
              <a:cxnSpLocks/>
            </p:cNvCxnSpPr>
            <p:nvPr/>
          </p:nvCxnSpPr>
          <p:spPr>
            <a:xfrm>
              <a:off x="3692950" y="1647825"/>
              <a:ext cx="6347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9" name="Group 378">
            <a:extLst>
              <a:ext uri="{FF2B5EF4-FFF2-40B4-BE49-F238E27FC236}">
                <a16:creationId xmlns:a16="http://schemas.microsoft.com/office/drawing/2014/main" id="{D4148BE6-16CB-CED2-6CB9-CA1B42D3A10F}"/>
              </a:ext>
            </a:extLst>
          </p:cNvPr>
          <p:cNvGrpSpPr/>
          <p:nvPr/>
        </p:nvGrpSpPr>
        <p:grpSpPr>
          <a:xfrm>
            <a:off x="5847250" y="420992"/>
            <a:ext cx="144229" cy="142875"/>
            <a:chOff x="3654425" y="1504950"/>
            <a:chExt cx="144229" cy="142875"/>
          </a:xfrm>
        </p:grpSpPr>
        <p:cxnSp>
          <p:nvCxnSpPr>
            <p:cNvPr id="380" name="Straight Connector 379">
              <a:extLst>
                <a:ext uri="{FF2B5EF4-FFF2-40B4-BE49-F238E27FC236}">
                  <a16:creationId xmlns:a16="http://schemas.microsoft.com/office/drawing/2014/main" id="{0A671D31-9773-06D3-DAB5-7567C2A60EAA}"/>
                </a:ext>
              </a:extLst>
            </p:cNvPr>
            <p:cNvCxnSpPr>
              <a:cxnSpLocks/>
            </p:cNvCxnSpPr>
            <p:nvPr/>
          </p:nvCxnSpPr>
          <p:spPr>
            <a:xfrm>
              <a:off x="3723117" y="1504950"/>
              <a:ext cx="0" cy="7937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>
              <a:extLst>
                <a:ext uri="{FF2B5EF4-FFF2-40B4-BE49-F238E27FC236}">
                  <a16:creationId xmlns:a16="http://schemas.microsoft.com/office/drawing/2014/main" id="{1037A0EF-6FCC-14F4-4ED8-034A4FFCF5E9}"/>
                </a:ext>
              </a:extLst>
            </p:cNvPr>
            <p:cNvCxnSpPr>
              <a:cxnSpLocks/>
            </p:cNvCxnSpPr>
            <p:nvPr/>
          </p:nvCxnSpPr>
          <p:spPr>
            <a:xfrm>
              <a:off x="3654425" y="1587500"/>
              <a:ext cx="14422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Straight Connector 381">
              <a:extLst>
                <a:ext uri="{FF2B5EF4-FFF2-40B4-BE49-F238E27FC236}">
                  <a16:creationId xmlns:a16="http://schemas.microsoft.com/office/drawing/2014/main" id="{12DC0A9D-D1D1-193A-0AAD-3F4DA38E8C36}"/>
                </a:ext>
              </a:extLst>
            </p:cNvPr>
            <p:cNvCxnSpPr>
              <a:cxnSpLocks/>
            </p:cNvCxnSpPr>
            <p:nvPr/>
          </p:nvCxnSpPr>
          <p:spPr>
            <a:xfrm>
              <a:off x="3673537" y="1619250"/>
              <a:ext cx="106107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Straight Connector 382">
              <a:extLst>
                <a:ext uri="{FF2B5EF4-FFF2-40B4-BE49-F238E27FC236}">
                  <a16:creationId xmlns:a16="http://schemas.microsoft.com/office/drawing/2014/main" id="{D62E956C-E408-F019-3171-6309B7D65CFB}"/>
                </a:ext>
              </a:extLst>
            </p:cNvPr>
            <p:cNvCxnSpPr>
              <a:cxnSpLocks/>
            </p:cNvCxnSpPr>
            <p:nvPr/>
          </p:nvCxnSpPr>
          <p:spPr>
            <a:xfrm>
              <a:off x="3692950" y="1647825"/>
              <a:ext cx="6347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8" name="TextBox 307">
            <a:extLst>
              <a:ext uri="{FF2B5EF4-FFF2-40B4-BE49-F238E27FC236}">
                <a16:creationId xmlns:a16="http://schemas.microsoft.com/office/drawing/2014/main" id="{CB839CF0-025E-8B2F-9B30-ABAA30122420}"/>
              </a:ext>
            </a:extLst>
          </p:cNvPr>
          <p:cNvSpPr txBox="1"/>
          <p:nvPr/>
        </p:nvSpPr>
        <p:spPr>
          <a:xfrm>
            <a:off x="5827050" y="1763240"/>
            <a:ext cx="1395317" cy="52322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400" dirty="0"/>
              <a:t>1     2     3     A</a:t>
            </a:r>
          </a:p>
          <a:p>
            <a:pPr algn="ctr"/>
            <a:r>
              <a:rPr lang="en-US" sz="1400" dirty="0"/>
              <a:t>Keypad Columns</a:t>
            </a:r>
          </a:p>
        </p:txBody>
      </p:sp>
      <p:grpSp>
        <p:nvGrpSpPr>
          <p:cNvPr id="424" name="Group 423">
            <a:extLst>
              <a:ext uri="{FF2B5EF4-FFF2-40B4-BE49-F238E27FC236}">
                <a16:creationId xmlns:a16="http://schemas.microsoft.com/office/drawing/2014/main" id="{39A6D582-6D3A-50FE-BB62-42F07C2334BC}"/>
              </a:ext>
            </a:extLst>
          </p:cNvPr>
          <p:cNvGrpSpPr/>
          <p:nvPr/>
        </p:nvGrpSpPr>
        <p:grpSpPr>
          <a:xfrm>
            <a:off x="7479131" y="2153008"/>
            <a:ext cx="254550" cy="131611"/>
            <a:chOff x="5237936" y="8408361"/>
            <a:chExt cx="254550" cy="131611"/>
          </a:xfrm>
        </p:grpSpPr>
        <p:sp>
          <p:nvSpPr>
            <p:cNvPr id="414" name="Oval 413">
              <a:extLst>
                <a:ext uri="{FF2B5EF4-FFF2-40B4-BE49-F238E27FC236}">
                  <a16:creationId xmlns:a16="http://schemas.microsoft.com/office/drawing/2014/main" id="{4B24BFE8-B362-591A-AD4C-C1C058D078C5}"/>
                </a:ext>
              </a:extLst>
            </p:cNvPr>
            <p:cNvSpPr/>
            <p:nvPr/>
          </p:nvSpPr>
          <p:spPr>
            <a:xfrm>
              <a:off x="5237936" y="8476497"/>
              <a:ext cx="63475" cy="63475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ysClr val="windowText" lastClr="000000"/>
                  </a:solidFill>
                </a:ln>
              </a:endParaRPr>
            </a:p>
          </p:txBody>
        </p:sp>
        <p:sp>
          <p:nvSpPr>
            <p:cNvPr id="415" name="Oval 414">
              <a:extLst>
                <a:ext uri="{FF2B5EF4-FFF2-40B4-BE49-F238E27FC236}">
                  <a16:creationId xmlns:a16="http://schemas.microsoft.com/office/drawing/2014/main" id="{6161E7E6-5567-7DB9-2A92-29B62E45FCCA}"/>
                </a:ext>
              </a:extLst>
            </p:cNvPr>
            <p:cNvSpPr/>
            <p:nvPr/>
          </p:nvSpPr>
          <p:spPr>
            <a:xfrm>
              <a:off x="5424708" y="8469454"/>
              <a:ext cx="63475" cy="63475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ysClr val="windowText" lastClr="000000"/>
                  </a:solidFill>
                </a:ln>
              </a:endParaRPr>
            </a:p>
          </p:txBody>
        </p:sp>
        <p:cxnSp>
          <p:nvCxnSpPr>
            <p:cNvPr id="416" name="Straight Connector 415">
              <a:extLst>
                <a:ext uri="{FF2B5EF4-FFF2-40B4-BE49-F238E27FC236}">
                  <a16:creationId xmlns:a16="http://schemas.microsoft.com/office/drawing/2014/main" id="{146F4917-7A4A-E45B-8259-849654853744}"/>
                </a:ext>
              </a:extLst>
            </p:cNvPr>
            <p:cNvCxnSpPr>
              <a:cxnSpLocks/>
              <a:stCxn id="414" idx="1"/>
            </p:cNvCxnSpPr>
            <p:nvPr/>
          </p:nvCxnSpPr>
          <p:spPr>
            <a:xfrm flipV="1">
              <a:off x="5247232" y="8408361"/>
              <a:ext cx="245254" cy="77432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8" name="Group 417">
            <a:extLst>
              <a:ext uri="{FF2B5EF4-FFF2-40B4-BE49-F238E27FC236}">
                <a16:creationId xmlns:a16="http://schemas.microsoft.com/office/drawing/2014/main" id="{62ED888A-554F-31DA-8F64-9B1D214F7B29}"/>
              </a:ext>
            </a:extLst>
          </p:cNvPr>
          <p:cNvGrpSpPr/>
          <p:nvPr/>
        </p:nvGrpSpPr>
        <p:grpSpPr>
          <a:xfrm>
            <a:off x="7626606" y="2262727"/>
            <a:ext cx="144229" cy="142875"/>
            <a:chOff x="3654425" y="1504950"/>
            <a:chExt cx="144229" cy="142875"/>
          </a:xfrm>
        </p:grpSpPr>
        <p:cxnSp>
          <p:nvCxnSpPr>
            <p:cNvPr id="419" name="Straight Connector 418">
              <a:extLst>
                <a:ext uri="{FF2B5EF4-FFF2-40B4-BE49-F238E27FC236}">
                  <a16:creationId xmlns:a16="http://schemas.microsoft.com/office/drawing/2014/main" id="{784AF06B-3BE9-0300-6370-CD7D1365E7ED}"/>
                </a:ext>
              </a:extLst>
            </p:cNvPr>
            <p:cNvCxnSpPr>
              <a:cxnSpLocks/>
            </p:cNvCxnSpPr>
            <p:nvPr/>
          </p:nvCxnSpPr>
          <p:spPr>
            <a:xfrm>
              <a:off x="3723117" y="1504950"/>
              <a:ext cx="0" cy="7937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0" name="Straight Connector 419">
              <a:extLst>
                <a:ext uri="{FF2B5EF4-FFF2-40B4-BE49-F238E27FC236}">
                  <a16:creationId xmlns:a16="http://schemas.microsoft.com/office/drawing/2014/main" id="{179A8610-0F24-7D08-FC2C-A901986C15EE}"/>
                </a:ext>
              </a:extLst>
            </p:cNvPr>
            <p:cNvCxnSpPr>
              <a:cxnSpLocks/>
            </p:cNvCxnSpPr>
            <p:nvPr/>
          </p:nvCxnSpPr>
          <p:spPr>
            <a:xfrm>
              <a:off x="3654425" y="1587500"/>
              <a:ext cx="14422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1" name="Straight Connector 420">
              <a:extLst>
                <a:ext uri="{FF2B5EF4-FFF2-40B4-BE49-F238E27FC236}">
                  <a16:creationId xmlns:a16="http://schemas.microsoft.com/office/drawing/2014/main" id="{DE4F4AE3-B340-DE00-BDFF-8F3E29307C03}"/>
                </a:ext>
              </a:extLst>
            </p:cNvPr>
            <p:cNvCxnSpPr>
              <a:cxnSpLocks/>
            </p:cNvCxnSpPr>
            <p:nvPr/>
          </p:nvCxnSpPr>
          <p:spPr>
            <a:xfrm>
              <a:off x="3673537" y="1619250"/>
              <a:ext cx="106107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2" name="Straight Connector 421">
              <a:extLst>
                <a:ext uri="{FF2B5EF4-FFF2-40B4-BE49-F238E27FC236}">
                  <a16:creationId xmlns:a16="http://schemas.microsoft.com/office/drawing/2014/main" id="{F8807EC1-DDDB-6ED4-699F-D88C7CD1B4C0}"/>
                </a:ext>
              </a:extLst>
            </p:cNvPr>
            <p:cNvCxnSpPr>
              <a:cxnSpLocks/>
            </p:cNvCxnSpPr>
            <p:nvPr/>
          </p:nvCxnSpPr>
          <p:spPr>
            <a:xfrm>
              <a:off x="3692950" y="1647825"/>
              <a:ext cx="6347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25" name="Group 424">
            <a:extLst>
              <a:ext uri="{FF2B5EF4-FFF2-40B4-BE49-F238E27FC236}">
                <a16:creationId xmlns:a16="http://schemas.microsoft.com/office/drawing/2014/main" id="{1DA3A122-0F2D-F990-297A-3AF888DE3ADF}"/>
              </a:ext>
            </a:extLst>
          </p:cNvPr>
          <p:cNvGrpSpPr/>
          <p:nvPr/>
        </p:nvGrpSpPr>
        <p:grpSpPr>
          <a:xfrm>
            <a:off x="7950119" y="2153008"/>
            <a:ext cx="254550" cy="131611"/>
            <a:chOff x="5237936" y="8408361"/>
            <a:chExt cx="254550" cy="131611"/>
          </a:xfrm>
        </p:grpSpPr>
        <p:sp>
          <p:nvSpPr>
            <p:cNvPr id="426" name="Oval 425">
              <a:extLst>
                <a:ext uri="{FF2B5EF4-FFF2-40B4-BE49-F238E27FC236}">
                  <a16:creationId xmlns:a16="http://schemas.microsoft.com/office/drawing/2014/main" id="{068B8E3C-1EFE-2AB9-4861-8EBE970490EF}"/>
                </a:ext>
              </a:extLst>
            </p:cNvPr>
            <p:cNvSpPr/>
            <p:nvPr/>
          </p:nvSpPr>
          <p:spPr>
            <a:xfrm>
              <a:off x="5237936" y="8476497"/>
              <a:ext cx="63475" cy="63475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ysClr val="windowText" lastClr="000000"/>
                  </a:solidFill>
                </a:ln>
              </a:endParaRPr>
            </a:p>
          </p:txBody>
        </p:sp>
        <p:sp>
          <p:nvSpPr>
            <p:cNvPr id="427" name="Oval 426">
              <a:extLst>
                <a:ext uri="{FF2B5EF4-FFF2-40B4-BE49-F238E27FC236}">
                  <a16:creationId xmlns:a16="http://schemas.microsoft.com/office/drawing/2014/main" id="{F4133BCA-AB27-C338-E440-7CB0EF808C78}"/>
                </a:ext>
              </a:extLst>
            </p:cNvPr>
            <p:cNvSpPr/>
            <p:nvPr/>
          </p:nvSpPr>
          <p:spPr>
            <a:xfrm>
              <a:off x="5424708" y="8469454"/>
              <a:ext cx="63475" cy="63475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ysClr val="windowText" lastClr="000000"/>
                  </a:solidFill>
                </a:ln>
              </a:endParaRPr>
            </a:p>
          </p:txBody>
        </p:sp>
        <p:cxnSp>
          <p:nvCxnSpPr>
            <p:cNvPr id="428" name="Straight Connector 427">
              <a:extLst>
                <a:ext uri="{FF2B5EF4-FFF2-40B4-BE49-F238E27FC236}">
                  <a16:creationId xmlns:a16="http://schemas.microsoft.com/office/drawing/2014/main" id="{97B69856-0A21-D3B6-9FF6-530FCD624AE0}"/>
                </a:ext>
              </a:extLst>
            </p:cNvPr>
            <p:cNvCxnSpPr>
              <a:cxnSpLocks/>
              <a:stCxn id="426" idx="1"/>
            </p:cNvCxnSpPr>
            <p:nvPr/>
          </p:nvCxnSpPr>
          <p:spPr>
            <a:xfrm flipV="1">
              <a:off x="5247232" y="8408361"/>
              <a:ext cx="245254" cy="77432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29" name="Group 428">
            <a:extLst>
              <a:ext uri="{FF2B5EF4-FFF2-40B4-BE49-F238E27FC236}">
                <a16:creationId xmlns:a16="http://schemas.microsoft.com/office/drawing/2014/main" id="{2421BA22-BD28-4BA2-DC85-15D7CF324FCD}"/>
              </a:ext>
            </a:extLst>
          </p:cNvPr>
          <p:cNvGrpSpPr/>
          <p:nvPr/>
        </p:nvGrpSpPr>
        <p:grpSpPr>
          <a:xfrm>
            <a:off x="8097594" y="2262727"/>
            <a:ext cx="144229" cy="142875"/>
            <a:chOff x="3654425" y="1504950"/>
            <a:chExt cx="144229" cy="142875"/>
          </a:xfrm>
        </p:grpSpPr>
        <p:cxnSp>
          <p:nvCxnSpPr>
            <p:cNvPr id="430" name="Straight Connector 429">
              <a:extLst>
                <a:ext uri="{FF2B5EF4-FFF2-40B4-BE49-F238E27FC236}">
                  <a16:creationId xmlns:a16="http://schemas.microsoft.com/office/drawing/2014/main" id="{BED74732-FA4D-E541-4D31-55052F38705B}"/>
                </a:ext>
              </a:extLst>
            </p:cNvPr>
            <p:cNvCxnSpPr>
              <a:cxnSpLocks/>
            </p:cNvCxnSpPr>
            <p:nvPr/>
          </p:nvCxnSpPr>
          <p:spPr>
            <a:xfrm>
              <a:off x="3723117" y="1504950"/>
              <a:ext cx="0" cy="7937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1" name="Straight Connector 430">
              <a:extLst>
                <a:ext uri="{FF2B5EF4-FFF2-40B4-BE49-F238E27FC236}">
                  <a16:creationId xmlns:a16="http://schemas.microsoft.com/office/drawing/2014/main" id="{2FCE7DD1-5CD1-CB78-EA85-8398295D8A1D}"/>
                </a:ext>
              </a:extLst>
            </p:cNvPr>
            <p:cNvCxnSpPr>
              <a:cxnSpLocks/>
            </p:cNvCxnSpPr>
            <p:nvPr/>
          </p:nvCxnSpPr>
          <p:spPr>
            <a:xfrm>
              <a:off x="3654425" y="1587500"/>
              <a:ext cx="14422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>
              <a:extLst>
                <a:ext uri="{FF2B5EF4-FFF2-40B4-BE49-F238E27FC236}">
                  <a16:creationId xmlns:a16="http://schemas.microsoft.com/office/drawing/2014/main" id="{233B69FA-2504-3217-10B8-9C1AA0D984D8}"/>
                </a:ext>
              </a:extLst>
            </p:cNvPr>
            <p:cNvCxnSpPr>
              <a:cxnSpLocks/>
            </p:cNvCxnSpPr>
            <p:nvPr/>
          </p:nvCxnSpPr>
          <p:spPr>
            <a:xfrm>
              <a:off x="3673537" y="1619250"/>
              <a:ext cx="106107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3" name="Straight Connector 432">
              <a:extLst>
                <a:ext uri="{FF2B5EF4-FFF2-40B4-BE49-F238E27FC236}">
                  <a16:creationId xmlns:a16="http://schemas.microsoft.com/office/drawing/2014/main" id="{C4EA3492-407C-485D-D4E0-8CE5FEA89C78}"/>
                </a:ext>
              </a:extLst>
            </p:cNvPr>
            <p:cNvCxnSpPr>
              <a:cxnSpLocks/>
            </p:cNvCxnSpPr>
            <p:nvPr/>
          </p:nvCxnSpPr>
          <p:spPr>
            <a:xfrm>
              <a:off x="3692950" y="1647825"/>
              <a:ext cx="6347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434" name="Elbow Connector 433">
            <a:extLst>
              <a:ext uri="{FF2B5EF4-FFF2-40B4-BE49-F238E27FC236}">
                <a16:creationId xmlns:a16="http://schemas.microsoft.com/office/drawing/2014/main" id="{6AA8ECA9-B237-B239-9DA3-FAB114B7B20E}"/>
              </a:ext>
            </a:extLst>
          </p:cNvPr>
          <p:cNvCxnSpPr>
            <a:cxnSpLocks/>
            <a:endCxn id="414" idx="2"/>
          </p:cNvCxnSpPr>
          <p:nvPr/>
        </p:nvCxnSpPr>
        <p:spPr>
          <a:xfrm rot="16200000" flipH="1">
            <a:off x="7117130" y="1890881"/>
            <a:ext cx="489642" cy="234360"/>
          </a:xfrm>
          <a:prstGeom prst="bentConnector2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7" name="Elbow Connector 436">
            <a:extLst>
              <a:ext uri="{FF2B5EF4-FFF2-40B4-BE49-F238E27FC236}">
                <a16:creationId xmlns:a16="http://schemas.microsoft.com/office/drawing/2014/main" id="{C706F799-0024-FBDD-BEBA-D4C869468A16}"/>
              </a:ext>
            </a:extLst>
          </p:cNvPr>
          <p:cNvCxnSpPr>
            <a:cxnSpLocks/>
            <a:endCxn id="426" idx="0"/>
          </p:cNvCxnSpPr>
          <p:nvPr/>
        </p:nvCxnSpPr>
        <p:spPr>
          <a:xfrm rot="16200000" flipH="1">
            <a:off x="7526955" y="1766242"/>
            <a:ext cx="457430" cy="452373"/>
          </a:xfrm>
          <a:prstGeom prst="bentConnector3">
            <a:avLst>
              <a:gd name="adj1" fmla="val 50000"/>
            </a:avLst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48" name="Picture 447">
            <a:extLst>
              <a:ext uri="{FF2B5EF4-FFF2-40B4-BE49-F238E27FC236}">
                <a16:creationId xmlns:a16="http://schemas.microsoft.com/office/drawing/2014/main" id="{ED96222A-A190-0E51-0D3A-C10A96F0D582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12058" b="19496"/>
          <a:stretch/>
        </p:blipFill>
        <p:spPr>
          <a:xfrm>
            <a:off x="4860980" y="195991"/>
            <a:ext cx="431800" cy="269468"/>
          </a:xfrm>
          <a:prstGeom prst="rect">
            <a:avLst/>
          </a:prstGeom>
        </p:spPr>
      </p:pic>
      <p:pic>
        <p:nvPicPr>
          <p:cNvPr id="449" name="Picture 448">
            <a:extLst>
              <a:ext uri="{FF2B5EF4-FFF2-40B4-BE49-F238E27FC236}">
                <a16:creationId xmlns:a16="http://schemas.microsoft.com/office/drawing/2014/main" id="{9EABF2E6-FD19-8BDF-EA15-40247D9D3ACE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 b="4244"/>
          <a:stretch/>
        </p:blipFill>
        <p:spPr>
          <a:xfrm rot="5400000">
            <a:off x="4647066" y="371668"/>
            <a:ext cx="431800" cy="376990"/>
          </a:xfrm>
          <a:prstGeom prst="rect">
            <a:avLst/>
          </a:prstGeom>
        </p:spPr>
      </p:pic>
      <p:cxnSp>
        <p:nvCxnSpPr>
          <p:cNvPr id="451" name="Straight Connector 450">
            <a:extLst>
              <a:ext uri="{FF2B5EF4-FFF2-40B4-BE49-F238E27FC236}">
                <a16:creationId xmlns:a16="http://schemas.microsoft.com/office/drawing/2014/main" id="{959F9FB9-CA7F-6EF2-5FD5-761020C12D71}"/>
              </a:ext>
            </a:extLst>
          </p:cNvPr>
          <p:cNvCxnSpPr>
            <a:cxnSpLocks/>
            <a:endCxn id="449" idx="3"/>
          </p:cNvCxnSpPr>
          <p:nvPr/>
        </p:nvCxnSpPr>
        <p:spPr>
          <a:xfrm flipH="1" flipV="1">
            <a:off x="4862966" y="776063"/>
            <a:ext cx="326" cy="522613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53" name="Group 452">
            <a:extLst>
              <a:ext uri="{FF2B5EF4-FFF2-40B4-BE49-F238E27FC236}">
                <a16:creationId xmlns:a16="http://schemas.microsoft.com/office/drawing/2014/main" id="{0352C669-5563-09F7-3325-42DE4CFAFF4D}"/>
              </a:ext>
            </a:extLst>
          </p:cNvPr>
          <p:cNvGrpSpPr/>
          <p:nvPr/>
        </p:nvGrpSpPr>
        <p:grpSpPr>
          <a:xfrm>
            <a:off x="5220139" y="343084"/>
            <a:ext cx="144229" cy="142875"/>
            <a:chOff x="3654425" y="1504950"/>
            <a:chExt cx="144229" cy="142875"/>
          </a:xfrm>
        </p:grpSpPr>
        <p:cxnSp>
          <p:nvCxnSpPr>
            <p:cNvPr id="454" name="Straight Connector 453">
              <a:extLst>
                <a:ext uri="{FF2B5EF4-FFF2-40B4-BE49-F238E27FC236}">
                  <a16:creationId xmlns:a16="http://schemas.microsoft.com/office/drawing/2014/main" id="{66000B21-CDA5-95C1-B4E4-C5F849CB61C5}"/>
                </a:ext>
              </a:extLst>
            </p:cNvPr>
            <p:cNvCxnSpPr>
              <a:cxnSpLocks/>
            </p:cNvCxnSpPr>
            <p:nvPr/>
          </p:nvCxnSpPr>
          <p:spPr>
            <a:xfrm>
              <a:off x="3723117" y="1504950"/>
              <a:ext cx="0" cy="7937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5" name="Straight Connector 454">
              <a:extLst>
                <a:ext uri="{FF2B5EF4-FFF2-40B4-BE49-F238E27FC236}">
                  <a16:creationId xmlns:a16="http://schemas.microsoft.com/office/drawing/2014/main" id="{7351FED7-2DA0-5B25-C392-EFA8581A221B}"/>
                </a:ext>
              </a:extLst>
            </p:cNvPr>
            <p:cNvCxnSpPr>
              <a:cxnSpLocks/>
            </p:cNvCxnSpPr>
            <p:nvPr/>
          </p:nvCxnSpPr>
          <p:spPr>
            <a:xfrm>
              <a:off x="3654425" y="1587500"/>
              <a:ext cx="14422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6" name="Straight Connector 455">
              <a:extLst>
                <a:ext uri="{FF2B5EF4-FFF2-40B4-BE49-F238E27FC236}">
                  <a16:creationId xmlns:a16="http://schemas.microsoft.com/office/drawing/2014/main" id="{2F2903DA-87DA-276F-CA04-6352E8FA6E83}"/>
                </a:ext>
              </a:extLst>
            </p:cNvPr>
            <p:cNvCxnSpPr>
              <a:cxnSpLocks/>
            </p:cNvCxnSpPr>
            <p:nvPr/>
          </p:nvCxnSpPr>
          <p:spPr>
            <a:xfrm>
              <a:off x="3673537" y="1619250"/>
              <a:ext cx="106107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7" name="Straight Connector 456">
              <a:extLst>
                <a:ext uri="{FF2B5EF4-FFF2-40B4-BE49-F238E27FC236}">
                  <a16:creationId xmlns:a16="http://schemas.microsoft.com/office/drawing/2014/main" id="{CF23326F-89CA-124C-EAF0-7DCF4ED5DA74}"/>
                </a:ext>
              </a:extLst>
            </p:cNvPr>
            <p:cNvCxnSpPr>
              <a:cxnSpLocks/>
            </p:cNvCxnSpPr>
            <p:nvPr/>
          </p:nvCxnSpPr>
          <p:spPr>
            <a:xfrm>
              <a:off x="3692950" y="1647825"/>
              <a:ext cx="6347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9" name="Group 468">
            <a:extLst>
              <a:ext uri="{FF2B5EF4-FFF2-40B4-BE49-F238E27FC236}">
                <a16:creationId xmlns:a16="http://schemas.microsoft.com/office/drawing/2014/main" id="{A5DC1B17-0510-C985-421C-9DEE3E7BC796}"/>
              </a:ext>
            </a:extLst>
          </p:cNvPr>
          <p:cNvGrpSpPr/>
          <p:nvPr/>
        </p:nvGrpSpPr>
        <p:grpSpPr>
          <a:xfrm>
            <a:off x="415885" y="4505516"/>
            <a:ext cx="6023009" cy="2416594"/>
            <a:chOff x="415885" y="4505516"/>
            <a:chExt cx="6023009" cy="2416594"/>
          </a:xfrm>
        </p:grpSpPr>
        <p:grpSp>
          <p:nvGrpSpPr>
            <p:cNvPr id="466" name="Group 465">
              <a:extLst>
                <a:ext uri="{FF2B5EF4-FFF2-40B4-BE49-F238E27FC236}">
                  <a16:creationId xmlns:a16="http://schemas.microsoft.com/office/drawing/2014/main" id="{869BFED5-51B6-868B-F86C-68B7C2118491}"/>
                </a:ext>
              </a:extLst>
            </p:cNvPr>
            <p:cNvGrpSpPr/>
            <p:nvPr/>
          </p:nvGrpSpPr>
          <p:grpSpPr>
            <a:xfrm>
              <a:off x="415885" y="4505516"/>
              <a:ext cx="6023009" cy="2416594"/>
              <a:chOff x="363506" y="9593890"/>
              <a:chExt cx="6023009" cy="2416594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B31DE46-ED49-C483-BBFC-10DB4BFE338E}"/>
                  </a:ext>
                </a:extLst>
              </p:cNvPr>
              <p:cNvSpPr/>
              <p:nvPr/>
            </p:nvSpPr>
            <p:spPr>
              <a:xfrm rot="16200000">
                <a:off x="2290327" y="7914296"/>
                <a:ext cx="2416594" cy="5775782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600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5786E398-C59E-0DF2-DEB2-B486DB13AA36}"/>
                  </a:ext>
                </a:extLst>
              </p:cNvPr>
              <p:cNvSpPr/>
              <p:nvPr/>
            </p:nvSpPr>
            <p:spPr>
              <a:xfrm rot="16200000">
                <a:off x="311473" y="10439911"/>
                <a:ext cx="787145" cy="6830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600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4BC69F05-7B80-C6C3-5707-F22DFEEAEACC}"/>
                  </a:ext>
                </a:extLst>
              </p:cNvPr>
              <p:cNvSpPr/>
              <p:nvPr/>
            </p:nvSpPr>
            <p:spPr>
              <a:xfrm>
                <a:off x="3085405" y="10388215"/>
                <a:ext cx="794493" cy="786808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600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3C3820F5-AB8C-46CC-6003-5A5E3017D4C0}"/>
                  </a:ext>
                </a:extLst>
              </p:cNvPr>
              <p:cNvSpPr/>
              <p:nvPr/>
            </p:nvSpPr>
            <p:spPr>
              <a:xfrm>
                <a:off x="1042248" y="11333284"/>
                <a:ext cx="148004" cy="195423"/>
              </a:xfrm>
              <a:prstGeom prst="rect">
                <a:avLst/>
              </a:prstGeom>
              <a:solidFill>
                <a:srgbClr val="FF0000"/>
              </a:solidFill>
              <a:ln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600"/>
              </a:p>
            </p:txBody>
          </p:sp>
          <p:sp>
            <p:nvSpPr>
              <p:cNvPr id="13" name="Rounded Rectangle 12">
                <a:extLst>
                  <a:ext uri="{FF2B5EF4-FFF2-40B4-BE49-F238E27FC236}">
                    <a16:creationId xmlns:a16="http://schemas.microsoft.com/office/drawing/2014/main" id="{0B1A6535-5878-0074-C942-1E4408CA5C6A}"/>
                  </a:ext>
                </a:extLst>
              </p:cNvPr>
              <p:cNvSpPr/>
              <p:nvPr/>
            </p:nvSpPr>
            <p:spPr>
              <a:xfrm>
                <a:off x="1689965" y="11025554"/>
                <a:ext cx="455358" cy="316522"/>
              </a:xfrm>
              <a:prstGeom prst="roundRect">
                <a:avLst>
                  <a:gd name="adj" fmla="val 50000"/>
                </a:avLst>
              </a:prstGeom>
              <a:solidFill>
                <a:schemeClr val="bg2"/>
              </a:solidFill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463" name="Group 462">
                <a:extLst>
                  <a:ext uri="{FF2B5EF4-FFF2-40B4-BE49-F238E27FC236}">
                    <a16:creationId xmlns:a16="http://schemas.microsoft.com/office/drawing/2014/main" id="{FF5893C4-FDF4-89B5-8E59-CC5E7CBE1DAF}"/>
                  </a:ext>
                </a:extLst>
              </p:cNvPr>
              <p:cNvGrpSpPr/>
              <p:nvPr/>
            </p:nvGrpSpPr>
            <p:grpSpPr>
              <a:xfrm>
                <a:off x="719976" y="10038507"/>
                <a:ext cx="5527292" cy="1485854"/>
                <a:chOff x="719976" y="10038507"/>
                <a:chExt cx="5527292" cy="1485854"/>
              </a:xfrm>
            </p:grpSpPr>
            <p:sp>
              <p:nvSpPr>
                <p:cNvPr id="14" name="Oval 13">
                  <a:extLst>
                    <a:ext uri="{FF2B5EF4-FFF2-40B4-BE49-F238E27FC236}">
                      <a16:creationId xmlns:a16="http://schemas.microsoft.com/office/drawing/2014/main" id="{F80CF4F6-6C39-0DA0-3930-D1A86ABE6696}"/>
                    </a:ext>
                  </a:extLst>
                </p:cNvPr>
                <p:cNvSpPr/>
                <p:nvPr/>
              </p:nvSpPr>
              <p:spPr>
                <a:xfrm rot="16200000">
                  <a:off x="719976" y="11333284"/>
                  <a:ext cx="191077" cy="19107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15" name="Oval 14">
                  <a:extLst>
                    <a:ext uri="{FF2B5EF4-FFF2-40B4-BE49-F238E27FC236}">
                      <a16:creationId xmlns:a16="http://schemas.microsoft.com/office/drawing/2014/main" id="{7E22F8A3-B92A-2F46-1A16-5725483E3E28}"/>
                    </a:ext>
                  </a:extLst>
                </p:cNvPr>
                <p:cNvSpPr/>
                <p:nvPr/>
              </p:nvSpPr>
              <p:spPr>
                <a:xfrm rot="16200000">
                  <a:off x="719976" y="10038507"/>
                  <a:ext cx="191077" cy="19107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16" name="Oval 15">
                  <a:extLst>
                    <a:ext uri="{FF2B5EF4-FFF2-40B4-BE49-F238E27FC236}">
                      <a16:creationId xmlns:a16="http://schemas.microsoft.com/office/drawing/2014/main" id="{8AC5B839-7500-8E39-4CC4-8A0B23686281}"/>
                    </a:ext>
                  </a:extLst>
                </p:cNvPr>
                <p:cNvSpPr/>
                <p:nvPr/>
              </p:nvSpPr>
              <p:spPr>
                <a:xfrm rot="16200000">
                  <a:off x="6056191" y="11333284"/>
                  <a:ext cx="191077" cy="19107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17" name="Oval 16">
                  <a:extLst>
                    <a:ext uri="{FF2B5EF4-FFF2-40B4-BE49-F238E27FC236}">
                      <a16:creationId xmlns:a16="http://schemas.microsoft.com/office/drawing/2014/main" id="{68709CEF-B608-70A7-563F-6695F63D3CD6}"/>
                    </a:ext>
                  </a:extLst>
                </p:cNvPr>
                <p:cNvSpPr/>
                <p:nvPr/>
              </p:nvSpPr>
              <p:spPr>
                <a:xfrm rot="16200000">
                  <a:off x="6056191" y="10038507"/>
                  <a:ext cx="191077" cy="19107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</p:grpSp>
          <p:grpSp>
            <p:nvGrpSpPr>
              <p:cNvPr id="462" name="Group 461">
                <a:extLst>
                  <a:ext uri="{FF2B5EF4-FFF2-40B4-BE49-F238E27FC236}">
                    <a16:creationId xmlns:a16="http://schemas.microsoft.com/office/drawing/2014/main" id="{FC8D3A30-250C-713C-EF9D-682B7B83E902}"/>
                  </a:ext>
                </a:extLst>
              </p:cNvPr>
              <p:cNvGrpSpPr/>
              <p:nvPr/>
            </p:nvGrpSpPr>
            <p:grpSpPr>
              <a:xfrm>
                <a:off x="644755" y="11778154"/>
                <a:ext cx="5691790" cy="194140"/>
                <a:chOff x="644755" y="11725402"/>
                <a:chExt cx="5691790" cy="194140"/>
              </a:xfrm>
            </p:grpSpPr>
            <p:sp>
              <p:nvSpPr>
                <p:cNvPr id="18" name="Oval 17">
                  <a:extLst>
                    <a:ext uri="{FF2B5EF4-FFF2-40B4-BE49-F238E27FC236}">
                      <a16:creationId xmlns:a16="http://schemas.microsoft.com/office/drawing/2014/main" id="{84605BCA-4FD5-2099-ADC2-0E346481BD37}"/>
                    </a:ext>
                  </a:extLst>
                </p:cNvPr>
                <p:cNvSpPr/>
                <p:nvPr/>
              </p:nvSpPr>
              <p:spPr>
                <a:xfrm rot="16200000">
                  <a:off x="644755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19" name="Oval 18">
                  <a:extLst>
                    <a:ext uri="{FF2B5EF4-FFF2-40B4-BE49-F238E27FC236}">
                      <a16:creationId xmlns:a16="http://schemas.microsoft.com/office/drawing/2014/main" id="{83699E9B-62F6-5C09-8BC9-BBC466B805EB}"/>
                    </a:ext>
                  </a:extLst>
                </p:cNvPr>
                <p:cNvSpPr/>
                <p:nvPr/>
              </p:nvSpPr>
              <p:spPr>
                <a:xfrm rot="16200000">
                  <a:off x="934577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1" name="Oval 20">
                  <a:extLst>
                    <a:ext uri="{FF2B5EF4-FFF2-40B4-BE49-F238E27FC236}">
                      <a16:creationId xmlns:a16="http://schemas.microsoft.com/office/drawing/2014/main" id="{B010AB90-7ACC-EAA1-82E3-4F43FFA30A5F}"/>
                    </a:ext>
                  </a:extLst>
                </p:cNvPr>
                <p:cNvSpPr/>
                <p:nvPr/>
              </p:nvSpPr>
              <p:spPr>
                <a:xfrm rot="16200000">
                  <a:off x="1514219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2" name="Oval 21">
                  <a:extLst>
                    <a:ext uri="{FF2B5EF4-FFF2-40B4-BE49-F238E27FC236}">
                      <a16:creationId xmlns:a16="http://schemas.microsoft.com/office/drawing/2014/main" id="{FD67A1BE-E73C-3014-BF2D-2AD0001FA400}"/>
                    </a:ext>
                  </a:extLst>
                </p:cNvPr>
                <p:cNvSpPr/>
                <p:nvPr/>
              </p:nvSpPr>
              <p:spPr>
                <a:xfrm rot="16200000">
                  <a:off x="1804329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3" name="Oval 22">
                  <a:extLst>
                    <a:ext uri="{FF2B5EF4-FFF2-40B4-BE49-F238E27FC236}">
                      <a16:creationId xmlns:a16="http://schemas.microsoft.com/office/drawing/2014/main" id="{9CAFF781-0F92-5999-CD68-3284C189D685}"/>
                    </a:ext>
                  </a:extLst>
                </p:cNvPr>
                <p:cNvSpPr/>
                <p:nvPr/>
              </p:nvSpPr>
              <p:spPr>
                <a:xfrm rot="16200000">
                  <a:off x="2094150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4" name="Oval 23">
                  <a:extLst>
                    <a:ext uri="{FF2B5EF4-FFF2-40B4-BE49-F238E27FC236}">
                      <a16:creationId xmlns:a16="http://schemas.microsoft.com/office/drawing/2014/main" id="{2997D91E-A906-15C7-7407-42E31643EE56}"/>
                    </a:ext>
                  </a:extLst>
                </p:cNvPr>
                <p:cNvSpPr/>
                <p:nvPr/>
              </p:nvSpPr>
              <p:spPr>
                <a:xfrm rot="16200000">
                  <a:off x="2383971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6" name="Oval 25">
                  <a:extLst>
                    <a:ext uri="{FF2B5EF4-FFF2-40B4-BE49-F238E27FC236}">
                      <a16:creationId xmlns:a16="http://schemas.microsoft.com/office/drawing/2014/main" id="{A80BE6E0-2B7D-DDAF-4AA0-C4C8917A8B21}"/>
                    </a:ext>
                  </a:extLst>
                </p:cNvPr>
                <p:cNvSpPr/>
                <p:nvPr/>
              </p:nvSpPr>
              <p:spPr>
                <a:xfrm rot="16200000">
                  <a:off x="2958941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7" name="Oval 26">
                  <a:extLst>
                    <a:ext uri="{FF2B5EF4-FFF2-40B4-BE49-F238E27FC236}">
                      <a16:creationId xmlns:a16="http://schemas.microsoft.com/office/drawing/2014/main" id="{0AA37A8E-10B6-E5C3-76B3-876AD5F4B9BF}"/>
                    </a:ext>
                  </a:extLst>
                </p:cNvPr>
                <p:cNvSpPr/>
                <p:nvPr/>
              </p:nvSpPr>
              <p:spPr>
                <a:xfrm rot="16200000">
                  <a:off x="3248762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8" name="Oval 27">
                  <a:extLst>
                    <a:ext uri="{FF2B5EF4-FFF2-40B4-BE49-F238E27FC236}">
                      <a16:creationId xmlns:a16="http://schemas.microsoft.com/office/drawing/2014/main" id="{87A5E506-6F0D-9122-B517-919A483EADDD}"/>
                    </a:ext>
                  </a:extLst>
                </p:cNvPr>
                <p:cNvSpPr/>
                <p:nvPr/>
              </p:nvSpPr>
              <p:spPr>
                <a:xfrm rot="16200000">
                  <a:off x="3538583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29" name="Oval 28">
                  <a:extLst>
                    <a:ext uri="{FF2B5EF4-FFF2-40B4-BE49-F238E27FC236}">
                      <a16:creationId xmlns:a16="http://schemas.microsoft.com/office/drawing/2014/main" id="{B299D152-C3AD-EB3B-2F76-534298DAA211}"/>
                    </a:ext>
                  </a:extLst>
                </p:cNvPr>
                <p:cNvSpPr/>
                <p:nvPr/>
              </p:nvSpPr>
              <p:spPr>
                <a:xfrm rot="16200000">
                  <a:off x="3828693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1" name="Oval 30">
                  <a:extLst>
                    <a:ext uri="{FF2B5EF4-FFF2-40B4-BE49-F238E27FC236}">
                      <a16:creationId xmlns:a16="http://schemas.microsoft.com/office/drawing/2014/main" id="{43B4C799-0DD1-39F7-CC2C-7DBF1CB6CBD2}"/>
                    </a:ext>
                  </a:extLst>
                </p:cNvPr>
                <p:cNvSpPr/>
                <p:nvPr/>
              </p:nvSpPr>
              <p:spPr>
                <a:xfrm rot="16200000">
                  <a:off x="4408335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2" name="Oval 31">
                  <a:extLst>
                    <a:ext uri="{FF2B5EF4-FFF2-40B4-BE49-F238E27FC236}">
                      <a16:creationId xmlns:a16="http://schemas.microsoft.com/office/drawing/2014/main" id="{D5C1437D-E591-EC5A-05A4-984AECF17C1D}"/>
                    </a:ext>
                  </a:extLst>
                </p:cNvPr>
                <p:cNvSpPr/>
                <p:nvPr/>
              </p:nvSpPr>
              <p:spPr>
                <a:xfrm rot="16200000">
                  <a:off x="4698157" y="1172712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3" name="Oval 32">
                  <a:extLst>
                    <a:ext uri="{FF2B5EF4-FFF2-40B4-BE49-F238E27FC236}">
                      <a16:creationId xmlns:a16="http://schemas.microsoft.com/office/drawing/2014/main" id="{E94581B9-50DC-C9D0-8E13-C1F247B8FAD2}"/>
                    </a:ext>
                  </a:extLst>
                </p:cNvPr>
                <p:cNvSpPr/>
                <p:nvPr/>
              </p:nvSpPr>
              <p:spPr>
                <a:xfrm rot="16200000">
                  <a:off x="4406252" y="11727616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4" name="Oval 33">
                  <a:extLst>
                    <a:ext uri="{FF2B5EF4-FFF2-40B4-BE49-F238E27FC236}">
                      <a16:creationId xmlns:a16="http://schemas.microsoft.com/office/drawing/2014/main" id="{4D93C311-7ABB-5425-30F2-27985947491E}"/>
                    </a:ext>
                  </a:extLst>
                </p:cNvPr>
                <p:cNvSpPr/>
                <p:nvPr/>
              </p:nvSpPr>
              <p:spPr>
                <a:xfrm rot="16200000">
                  <a:off x="4696073" y="11727616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5" name="Oval 34">
                  <a:extLst>
                    <a:ext uri="{FF2B5EF4-FFF2-40B4-BE49-F238E27FC236}">
                      <a16:creationId xmlns:a16="http://schemas.microsoft.com/office/drawing/2014/main" id="{1868ACAD-106E-2E51-C80B-AC29965F7BF8}"/>
                    </a:ext>
                  </a:extLst>
                </p:cNvPr>
                <p:cNvSpPr/>
                <p:nvPr/>
              </p:nvSpPr>
              <p:spPr>
                <a:xfrm rot="16200000">
                  <a:off x="4985894" y="11727616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6" name="Oval 35">
                  <a:extLst>
                    <a:ext uri="{FF2B5EF4-FFF2-40B4-BE49-F238E27FC236}">
                      <a16:creationId xmlns:a16="http://schemas.microsoft.com/office/drawing/2014/main" id="{4F24CC9F-A552-5FE5-F2BB-FAD36C2CC35A}"/>
                    </a:ext>
                  </a:extLst>
                </p:cNvPr>
                <p:cNvSpPr/>
                <p:nvPr/>
              </p:nvSpPr>
              <p:spPr>
                <a:xfrm rot="16200000">
                  <a:off x="5276004" y="11727616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7" name="Oval 36">
                  <a:extLst>
                    <a:ext uri="{FF2B5EF4-FFF2-40B4-BE49-F238E27FC236}">
                      <a16:creationId xmlns:a16="http://schemas.microsoft.com/office/drawing/2014/main" id="{238912B6-C99D-4010-6939-643CBCEE8B06}"/>
                    </a:ext>
                  </a:extLst>
                </p:cNvPr>
                <p:cNvSpPr/>
                <p:nvPr/>
              </p:nvSpPr>
              <p:spPr>
                <a:xfrm rot="16200000">
                  <a:off x="5855646" y="11727616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8" name="Oval 37">
                  <a:extLst>
                    <a:ext uri="{FF2B5EF4-FFF2-40B4-BE49-F238E27FC236}">
                      <a16:creationId xmlns:a16="http://schemas.microsoft.com/office/drawing/2014/main" id="{E5BF71B8-A776-F136-4524-81384DD2E701}"/>
                    </a:ext>
                  </a:extLst>
                </p:cNvPr>
                <p:cNvSpPr/>
                <p:nvPr/>
              </p:nvSpPr>
              <p:spPr>
                <a:xfrm rot="16200000">
                  <a:off x="6145468" y="11727616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39" name="Rectangle 38">
                  <a:extLst>
                    <a:ext uri="{FF2B5EF4-FFF2-40B4-BE49-F238E27FC236}">
                      <a16:creationId xmlns:a16="http://schemas.microsoft.com/office/drawing/2014/main" id="{45409E8A-13F7-6DA8-2101-79397C59BC7D}"/>
                    </a:ext>
                  </a:extLst>
                </p:cNvPr>
                <p:cNvSpPr/>
                <p:nvPr/>
              </p:nvSpPr>
              <p:spPr>
                <a:xfrm>
                  <a:off x="1250950" y="11727128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0" name="Rectangle 39">
                  <a:extLst>
                    <a:ext uri="{FF2B5EF4-FFF2-40B4-BE49-F238E27FC236}">
                      <a16:creationId xmlns:a16="http://schemas.microsoft.com/office/drawing/2014/main" id="{4D8ABA2A-A011-060F-23A4-A201474F4264}"/>
                    </a:ext>
                  </a:extLst>
                </p:cNvPr>
                <p:cNvSpPr/>
                <p:nvPr/>
              </p:nvSpPr>
              <p:spPr>
                <a:xfrm>
                  <a:off x="2687843" y="11725402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1" name="Rectangle 40">
                  <a:extLst>
                    <a:ext uri="{FF2B5EF4-FFF2-40B4-BE49-F238E27FC236}">
                      <a16:creationId xmlns:a16="http://schemas.microsoft.com/office/drawing/2014/main" id="{4A0BE651-59D3-3C4D-1B1D-7E83E2AB5F4E}"/>
                    </a:ext>
                  </a:extLst>
                </p:cNvPr>
                <p:cNvSpPr/>
                <p:nvPr/>
              </p:nvSpPr>
              <p:spPr>
                <a:xfrm>
                  <a:off x="4142873" y="11728465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2" name="Rectangle 41">
                  <a:extLst>
                    <a:ext uri="{FF2B5EF4-FFF2-40B4-BE49-F238E27FC236}">
                      <a16:creationId xmlns:a16="http://schemas.microsoft.com/office/drawing/2014/main" id="{142D59D4-5722-112F-39F2-5F8EAFCE082C}"/>
                    </a:ext>
                  </a:extLst>
                </p:cNvPr>
                <p:cNvSpPr/>
                <p:nvPr/>
              </p:nvSpPr>
              <p:spPr>
                <a:xfrm>
                  <a:off x="5579766" y="11726739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</p:grpSp>
          <p:grpSp>
            <p:nvGrpSpPr>
              <p:cNvPr id="461" name="Group 460">
                <a:extLst>
                  <a:ext uri="{FF2B5EF4-FFF2-40B4-BE49-F238E27FC236}">
                    <a16:creationId xmlns:a16="http://schemas.microsoft.com/office/drawing/2014/main" id="{A64DCE4A-7E41-73AB-9B7B-9B3CDB2221D9}"/>
                  </a:ext>
                </a:extLst>
              </p:cNvPr>
              <p:cNvGrpSpPr/>
              <p:nvPr/>
            </p:nvGrpSpPr>
            <p:grpSpPr>
              <a:xfrm>
                <a:off x="644755" y="9636304"/>
                <a:ext cx="5691790" cy="194140"/>
                <a:chOff x="644755" y="9636304"/>
                <a:chExt cx="5691790" cy="194140"/>
              </a:xfrm>
            </p:grpSpPr>
            <p:sp>
              <p:nvSpPr>
                <p:cNvPr id="43" name="Oval 42">
                  <a:extLst>
                    <a:ext uri="{FF2B5EF4-FFF2-40B4-BE49-F238E27FC236}">
                      <a16:creationId xmlns:a16="http://schemas.microsoft.com/office/drawing/2014/main" id="{C596ADFD-0DAD-59C2-862B-ED49FA49C0E8}"/>
                    </a:ext>
                  </a:extLst>
                </p:cNvPr>
                <p:cNvSpPr/>
                <p:nvPr/>
              </p:nvSpPr>
              <p:spPr>
                <a:xfrm rot="16200000">
                  <a:off x="644755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4" name="Oval 43">
                  <a:extLst>
                    <a:ext uri="{FF2B5EF4-FFF2-40B4-BE49-F238E27FC236}">
                      <a16:creationId xmlns:a16="http://schemas.microsoft.com/office/drawing/2014/main" id="{404D1BD0-6725-894C-F19F-5A9C26233817}"/>
                    </a:ext>
                  </a:extLst>
                </p:cNvPr>
                <p:cNvSpPr/>
                <p:nvPr/>
              </p:nvSpPr>
              <p:spPr>
                <a:xfrm rot="16200000">
                  <a:off x="934577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5" name="Oval 44">
                  <a:extLst>
                    <a:ext uri="{FF2B5EF4-FFF2-40B4-BE49-F238E27FC236}">
                      <a16:creationId xmlns:a16="http://schemas.microsoft.com/office/drawing/2014/main" id="{E3785CD1-D920-B501-5191-A94998F689A5}"/>
                    </a:ext>
                  </a:extLst>
                </p:cNvPr>
                <p:cNvSpPr/>
                <p:nvPr/>
              </p:nvSpPr>
              <p:spPr>
                <a:xfrm rot="16200000">
                  <a:off x="1514219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6" name="Oval 45">
                  <a:extLst>
                    <a:ext uri="{FF2B5EF4-FFF2-40B4-BE49-F238E27FC236}">
                      <a16:creationId xmlns:a16="http://schemas.microsoft.com/office/drawing/2014/main" id="{C213436E-1741-D534-097B-44D1CD32FE6B}"/>
                    </a:ext>
                  </a:extLst>
                </p:cNvPr>
                <p:cNvSpPr/>
                <p:nvPr/>
              </p:nvSpPr>
              <p:spPr>
                <a:xfrm rot="16200000">
                  <a:off x="1804329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7" name="Oval 46">
                  <a:extLst>
                    <a:ext uri="{FF2B5EF4-FFF2-40B4-BE49-F238E27FC236}">
                      <a16:creationId xmlns:a16="http://schemas.microsoft.com/office/drawing/2014/main" id="{048E1756-0AD0-0F40-7328-8DCE02603863}"/>
                    </a:ext>
                  </a:extLst>
                </p:cNvPr>
                <p:cNvSpPr/>
                <p:nvPr/>
              </p:nvSpPr>
              <p:spPr>
                <a:xfrm rot="16200000">
                  <a:off x="2094150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8" name="Oval 47">
                  <a:extLst>
                    <a:ext uri="{FF2B5EF4-FFF2-40B4-BE49-F238E27FC236}">
                      <a16:creationId xmlns:a16="http://schemas.microsoft.com/office/drawing/2014/main" id="{0A2912E7-0D9D-52F1-5147-0097748FC42A}"/>
                    </a:ext>
                  </a:extLst>
                </p:cNvPr>
                <p:cNvSpPr/>
                <p:nvPr/>
              </p:nvSpPr>
              <p:spPr>
                <a:xfrm rot="16200000">
                  <a:off x="2383971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9" name="Oval 48">
                  <a:extLst>
                    <a:ext uri="{FF2B5EF4-FFF2-40B4-BE49-F238E27FC236}">
                      <a16:creationId xmlns:a16="http://schemas.microsoft.com/office/drawing/2014/main" id="{99AECFEF-8D89-02D1-6726-AC05EAFE6EFD}"/>
                    </a:ext>
                  </a:extLst>
                </p:cNvPr>
                <p:cNvSpPr/>
                <p:nvPr/>
              </p:nvSpPr>
              <p:spPr>
                <a:xfrm rot="16200000">
                  <a:off x="2958941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0" name="Oval 49">
                  <a:extLst>
                    <a:ext uri="{FF2B5EF4-FFF2-40B4-BE49-F238E27FC236}">
                      <a16:creationId xmlns:a16="http://schemas.microsoft.com/office/drawing/2014/main" id="{DFA9189C-0061-DD75-A11C-6B8DD81AA999}"/>
                    </a:ext>
                  </a:extLst>
                </p:cNvPr>
                <p:cNvSpPr/>
                <p:nvPr/>
              </p:nvSpPr>
              <p:spPr>
                <a:xfrm rot="16200000">
                  <a:off x="3248762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1" name="Oval 50">
                  <a:extLst>
                    <a:ext uri="{FF2B5EF4-FFF2-40B4-BE49-F238E27FC236}">
                      <a16:creationId xmlns:a16="http://schemas.microsoft.com/office/drawing/2014/main" id="{65439444-1F2F-9ACF-CE98-032B2B38CECE}"/>
                    </a:ext>
                  </a:extLst>
                </p:cNvPr>
                <p:cNvSpPr/>
                <p:nvPr/>
              </p:nvSpPr>
              <p:spPr>
                <a:xfrm rot="16200000">
                  <a:off x="3538583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2" name="Oval 51">
                  <a:extLst>
                    <a:ext uri="{FF2B5EF4-FFF2-40B4-BE49-F238E27FC236}">
                      <a16:creationId xmlns:a16="http://schemas.microsoft.com/office/drawing/2014/main" id="{EC2E45B3-F02E-F586-3DA5-3AA169DF550E}"/>
                    </a:ext>
                  </a:extLst>
                </p:cNvPr>
                <p:cNvSpPr/>
                <p:nvPr/>
              </p:nvSpPr>
              <p:spPr>
                <a:xfrm rot="16200000">
                  <a:off x="3828693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3" name="Oval 52">
                  <a:extLst>
                    <a:ext uri="{FF2B5EF4-FFF2-40B4-BE49-F238E27FC236}">
                      <a16:creationId xmlns:a16="http://schemas.microsoft.com/office/drawing/2014/main" id="{D4F73C01-6424-F052-2E87-2CA3E6B398EA}"/>
                    </a:ext>
                  </a:extLst>
                </p:cNvPr>
                <p:cNvSpPr/>
                <p:nvPr/>
              </p:nvSpPr>
              <p:spPr>
                <a:xfrm rot="16200000">
                  <a:off x="4408335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4" name="Oval 53">
                  <a:extLst>
                    <a:ext uri="{FF2B5EF4-FFF2-40B4-BE49-F238E27FC236}">
                      <a16:creationId xmlns:a16="http://schemas.microsoft.com/office/drawing/2014/main" id="{BCF90B5A-D021-875E-CFE6-5173222A7EA7}"/>
                    </a:ext>
                  </a:extLst>
                </p:cNvPr>
                <p:cNvSpPr/>
                <p:nvPr/>
              </p:nvSpPr>
              <p:spPr>
                <a:xfrm rot="16200000">
                  <a:off x="4698157" y="9638030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5" name="Oval 54">
                  <a:extLst>
                    <a:ext uri="{FF2B5EF4-FFF2-40B4-BE49-F238E27FC236}">
                      <a16:creationId xmlns:a16="http://schemas.microsoft.com/office/drawing/2014/main" id="{A22A6408-33C2-3FFA-98E1-6185C9DBD32E}"/>
                    </a:ext>
                  </a:extLst>
                </p:cNvPr>
                <p:cNvSpPr/>
                <p:nvPr/>
              </p:nvSpPr>
              <p:spPr>
                <a:xfrm rot="16200000">
                  <a:off x="4406252" y="963851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6" name="Oval 55">
                  <a:extLst>
                    <a:ext uri="{FF2B5EF4-FFF2-40B4-BE49-F238E27FC236}">
                      <a16:creationId xmlns:a16="http://schemas.microsoft.com/office/drawing/2014/main" id="{367C5267-4EE4-5DE9-DF61-F897B6F26981}"/>
                    </a:ext>
                  </a:extLst>
                </p:cNvPr>
                <p:cNvSpPr/>
                <p:nvPr/>
              </p:nvSpPr>
              <p:spPr>
                <a:xfrm rot="16200000">
                  <a:off x="4696073" y="963851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7" name="Oval 56">
                  <a:extLst>
                    <a:ext uri="{FF2B5EF4-FFF2-40B4-BE49-F238E27FC236}">
                      <a16:creationId xmlns:a16="http://schemas.microsoft.com/office/drawing/2014/main" id="{E08AAC5C-291C-574F-35F2-CF680358BA8F}"/>
                    </a:ext>
                  </a:extLst>
                </p:cNvPr>
                <p:cNvSpPr/>
                <p:nvPr/>
              </p:nvSpPr>
              <p:spPr>
                <a:xfrm rot="16200000">
                  <a:off x="4985894" y="963851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8" name="Oval 57">
                  <a:extLst>
                    <a:ext uri="{FF2B5EF4-FFF2-40B4-BE49-F238E27FC236}">
                      <a16:creationId xmlns:a16="http://schemas.microsoft.com/office/drawing/2014/main" id="{30127858-EE57-96D7-F450-5143F25567B2}"/>
                    </a:ext>
                  </a:extLst>
                </p:cNvPr>
                <p:cNvSpPr/>
                <p:nvPr/>
              </p:nvSpPr>
              <p:spPr>
                <a:xfrm rot="16200000">
                  <a:off x="5276004" y="963851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59" name="Oval 58">
                  <a:extLst>
                    <a:ext uri="{FF2B5EF4-FFF2-40B4-BE49-F238E27FC236}">
                      <a16:creationId xmlns:a16="http://schemas.microsoft.com/office/drawing/2014/main" id="{D8147D66-4C20-2AB7-4D23-7118F9AEF2B0}"/>
                    </a:ext>
                  </a:extLst>
                </p:cNvPr>
                <p:cNvSpPr/>
                <p:nvPr/>
              </p:nvSpPr>
              <p:spPr>
                <a:xfrm rot="16200000">
                  <a:off x="5855646" y="963851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60" name="Oval 59">
                  <a:extLst>
                    <a:ext uri="{FF2B5EF4-FFF2-40B4-BE49-F238E27FC236}">
                      <a16:creationId xmlns:a16="http://schemas.microsoft.com/office/drawing/2014/main" id="{B5DF8F76-E05F-3263-5637-B9F6BBECF5C0}"/>
                    </a:ext>
                  </a:extLst>
                </p:cNvPr>
                <p:cNvSpPr/>
                <p:nvPr/>
              </p:nvSpPr>
              <p:spPr>
                <a:xfrm rot="16200000">
                  <a:off x="6145468" y="9638518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61" name="Rectangle 60">
                  <a:extLst>
                    <a:ext uri="{FF2B5EF4-FFF2-40B4-BE49-F238E27FC236}">
                      <a16:creationId xmlns:a16="http://schemas.microsoft.com/office/drawing/2014/main" id="{632D9878-9029-FDA7-2942-24F092EF9FB2}"/>
                    </a:ext>
                  </a:extLst>
                </p:cNvPr>
                <p:cNvSpPr/>
                <p:nvPr/>
              </p:nvSpPr>
              <p:spPr>
                <a:xfrm>
                  <a:off x="1250950" y="9638030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62" name="Rectangle 61">
                  <a:extLst>
                    <a:ext uri="{FF2B5EF4-FFF2-40B4-BE49-F238E27FC236}">
                      <a16:creationId xmlns:a16="http://schemas.microsoft.com/office/drawing/2014/main" id="{BEF80D0F-2A10-A9BB-FD76-0F0E4968FAA2}"/>
                    </a:ext>
                  </a:extLst>
                </p:cNvPr>
                <p:cNvSpPr/>
                <p:nvPr/>
              </p:nvSpPr>
              <p:spPr>
                <a:xfrm>
                  <a:off x="2687843" y="9636304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63" name="Rectangle 62">
                  <a:extLst>
                    <a:ext uri="{FF2B5EF4-FFF2-40B4-BE49-F238E27FC236}">
                      <a16:creationId xmlns:a16="http://schemas.microsoft.com/office/drawing/2014/main" id="{0AD0B608-CDE5-D9F6-1378-C40DAB6D46EA}"/>
                    </a:ext>
                  </a:extLst>
                </p:cNvPr>
                <p:cNvSpPr/>
                <p:nvPr/>
              </p:nvSpPr>
              <p:spPr>
                <a:xfrm>
                  <a:off x="4142873" y="9639367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50" name="Rectangle 449">
                  <a:extLst>
                    <a:ext uri="{FF2B5EF4-FFF2-40B4-BE49-F238E27FC236}">
                      <a16:creationId xmlns:a16="http://schemas.microsoft.com/office/drawing/2014/main" id="{554BAC74-4E85-18AD-5ED0-48E8C8CD589A}"/>
                    </a:ext>
                  </a:extLst>
                </p:cNvPr>
                <p:cNvSpPr/>
                <p:nvPr/>
              </p:nvSpPr>
              <p:spPr>
                <a:xfrm>
                  <a:off x="5579766" y="9637641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</p:grpSp>
          <p:grpSp>
            <p:nvGrpSpPr>
              <p:cNvPr id="465" name="Group 464">
                <a:extLst>
                  <a:ext uri="{FF2B5EF4-FFF2-40B4-BE49-F238E27FC236}">
                    <a16:creationId xmlns:a16="http://schemas.microsoft.com/office/drawing/2014/main" id="{C40C1B39-A29D-5DE2-CBAB-2009AD1BA169}"/>
                  </a:ext>
                </a:extLst>
              </p:cNvPr>
              <p:cNvGrpSpPr/>
              <p:nvPr/>
            </p:nvGrpSpPr>
            <p:grpSpPr>
              <a:xfrm>
                <a:off x="6167031" y="10406034"/>
                <a:ext cx="191953" cy="770719"/>
                <a:chOff x="6167031" y="10406034"/>
                <a:chExt cx="191953" cy="770719"/>
              </a:xfrm>
            </p:grpSpPr>
            <p:sp>
              <p:nvSpPr>
                <p:cNvPr id="452" name="Oval 451">
                  <a:extLst>
                    <a:ext uri="{FF2B5EF4-FFF2-40B4-BE49-F238E27FC236}">
                      <a16:creationId xmlns:a16="http://schemas.microsoft.com/office/drawing/2014/main" id="{51CC08FA-28D0-A129-7501-DF7D15AD0763}"/>
                    </a:ext>
                  </a:extLst>
                </p:cNvPr>
                <p:cNvSpPr/>
                <p:nvPr/>
              </p:nvSpPr>
              <p:spPr>
                <a:xfrm>
                  <a:off x="6167031" y="10406034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58" name="Oval 457">
                  <a:extLst>
                    <a:ext uri="{FF2B5EF4-FFF2-40B4-BE49-F238E27FC236}">
                      <a16:creationId xmlns:a16="http://schemas.microsoft.com/office/drawing/2014/main" id="{66B75B04-5702-BE3F-E812-B808F9B132A9}"/>
                    </a:ext>
                  </a:extLst>
                </p:cNvPr>
                <p:cNvSpPr/>
                <p:nvPr/>
              </p:nvSpPr>
              <p:spPr>
                <a:xfrm>
                  <a:off x="6167031" y="10985676"/>
                  <a:ext cx="191077" cy="191077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  <p:sp>
              <p:nvSpPr>
                <p:cNvPr id="459" name="Rectangle 458">
                  <a:extLst>
                    <a:ext uri="{FF2B5EF4-FFF2-40B4-BE49-F238E27FC236}">
                      <a16:creationId xmlns:a16="http://schemas.microsoft.com/office/drawing/2014/main" id="{4801ADED-C1E6-CDBE-D80A-283164C4794F}"/>
                    </a:ext>
                  </a:extLst>
                </p:cNvPr>
                <p:cNvSpPr/>
                <p:nvPr/>
              </p:nvSpPr>
              <p:spPr>
                <a:xfrm rot="5400000">
                  <a:off x="6186630" y="10691073"/>
                  <a:ext cx="153632" cy="19107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600"/>
                </a:p>
              </p:txBody>
            </p:sp>
          </p:grpSp>
        </p:grpSp>
        <p:sp>
          <p:nvSpPr>
            <p:cNvPr id="467" name="TextBox 466">
              <a:extLst>
                <a:ext uri="{FF2B5EF4-FFF2-40B4-BE49-F238E27FC236}">
                  <a16:creationId xmlns:a16="http://schemas.microsoft.com/office/drawing/2014/main" id="{1D7A2551-F31F-67B5-5975-CB228801FADB}"/>
                </a:ext>
              </a:extLst>
            </p:cNvPr>
            <p:cNvSpPr txBox="1"/>
            <p:nvPr/>
          </p:nvSpPr>
          <p:spPr>
            <a:xfrm rot="16200000">
              <a:off x="780812" y="6287512"/>
              <a:ext cx="301686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</a:rPr>
                <a:t>1</a:t>
              </a:r>
            </a:p>
            <a:p>
              <a:r>
                <a:rPr lang="en-US" dirty="0">
                  <a:solidFill>
                    <a:schemeClr val="bg1"/>
                  </a:solidFill>
                </a:rPr>
                <a:t>2</a:t>
              </a:r>
            </a:p>
          </p:txBody>
        </p:sp>
        <p:sp>
          <p:nvSpPr>
            <p:cNvPr id="468" name="TextBox 467">
              <a:extLst>
                <a:ext uri="{FF2B5EF4-FFF2-40B4-BE49-F238E27FC236}">
                  <a16:creationId xmlns:a16="http://schemas.microsoft.com/office/drawing/2014/main" id="{7382FC37-384B-DC7F-4698-B3C615F398CA}"/>
                </a:ext>
              </a:extLst>
            </p:cNvPr>
            <p:cNvSpPr txBox="1"/>
            <p:nvPr/>
          </p:nvSpPr>
          <p:spPr>
            <a:xfrm rot="16200000">
              <a:off x="876328" y="4697098"/>
              <a:ext cx="4187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</a:rPr>
                <a:t>39</a:t>
              </a:r>
            </a:p>
          </p:txBody>
        </p:sp>
      </p:grpSp>
      <p:sp>
        <p:nvSpPr>
          <p:cNvPr id="470" name="TextBox 469">
            <a:extLst>
              <a:ext uri="{FF2B5EF4-FFF2-40B4-BE49-F238E27FC236}">
                <a16:creationId xmlns:a16="http://schemas.microsoft.com/office/drawing/2014/main" id="{67D1BBA4-6A9F-0838-DA56-A26C9FD4CF93}"/>
              </a:ext>
            </a:extLst>
          </p:cNvPr>
          <p:cNvSpPr txBox="1"/>
          <p:nvPr/>
        </p:nvSpPr>
        <p:spPr>
          <a:xfrm>
            <a:off x="-56796" y="8246824"/>
            <a:ext cx="10856755" cy="36933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GP0(</a:t>
            </a:r>
            <a:r>
              <a:rPr lang="en-US" dirty="0" err="1"/>
              <a:t>tx</a:t>
            </a:r>
            <a:r>
              <a:rPr lang="en-US" dirty="0"/>
              <a:t>)/1(</a:t>
            </a:r>
            <a:r>
              <a:rPr lang="en-US" dirty="0" err="1"/>
              <a:t>rx</a:t>
            </a:r>
            <a:r>
              <a:rPr lang="en-US" dirty="0"/>
              <a:t>) – UART0</a:t>
            </a:r>
          </a:p>
          <a:p>
            <a:r>
              <a:rPr lang="en-US" dirty="0"/>
              <a:t>GP2/3 – SW</a:t>
            </a:r>
          </a:p>
          <a:p>
            <a:r>
              <a:rPr lang="en-US" dirty="0"/>
              <a:t>GP4/5/6/7 – SPI0 (GP4 probably available for other use)</a:t>
            </a:r>
          </a:p>
          <a:p>
            <a:r>
              <a:rPr lang="en-US" dirty="0"/>
              <a:t>GP8/9/10/11 – SPI1/I2C0,1/UART1</a:t>
            </a:r>
          </a:p>
          <a:p>
            <a:r>
              <a:rPr lang="en-US" dirty="0"/>
              <a:t>GP12/13/14/15 – keypad</a:t>
            </a:r>
          </a:p>
          <a:p>
            <a:r>
              <a:rPr lang="en-US" dirty="0"/>
              <a:t>GP16/17/18/19 – keypad</a:t>
            </a:r>
          </a:p>
          <a:p>
            <a:r>
              <a:rPr lang="en-US" dirty="0"/>
              <a:t>GP20/21 – SW</a:t>
            </a:r>
          </a:p>
          <a:p>
            <a:r>
              <a:rPr lang="en-US" dirty="0"/>
              <a:t>GP22 – unused</a:t>
            </a:r>
          </a:p>
          <a:p>
            <a:r>
              <a:rPr lang="en-US" dirty="0"/>
              <a:t>GP23/24 (unavailable)</a:t>
            </a:r>
          </a:p>
          <a:p>
            <a:r>
              <a:rPr lang="en-US" dirty="0"/>
              <a:t>GP25 (internal LED)</a:t>
            </a:r>
          </a:p>
          <a:p>
            <a:r>
              <a:rPr lang="en-US" dirty="0"/>
              <a:t>GP26/27/A0/A1 – LED (move to GP4 and GP22? Will GP4 force itself to “input”? If so, we could put a switch there)</a:t>
            </a:r>
          </a:p>
          <a:p>
            <a:r>
              <a:rPr lang="en-US" dirty="0"/>
              <a:t>GP28/A2 – unused</a:t>
            </a:r>
          </a:p>
          <a:p>
            <a:r>
              <a:rPr lang="en-US" dirty="0"/>
              <a:t>GP29/A3 (unavailable)</a:t>
            </a:r>
          </a:p>
        </p:txBody>
      </p:sp>
      <p:sp>
        <p:nvSpPr>
          <p:cNvPr id="472" name="TextBox 471">
            <a:extLst>
              <a:ext uri="{FF2B5EF4-FFF2-40B4-BE49-F238E27FC236}">
                <a16:creationId xmlns:a16="http://schemas.microsoft.com/office/drawing/2014/main" id="{D3FCD8C2-A6A8-B5C7-953E-E1162B569908}"/>
              </a:ext>
            </a:extLst>
          </p:cNvPr>
          <p:cNvSpPr txBox="1"/>
          <p:nvPr/>
        </p:nvSpPr>
        <p:spPr>
          <a:xfrm rot="16200000">
            <a:off x="1040431" y="7102791"/>
            <a:ext cx="678675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en-US" sz="1200" dirty="0"/>
              <a:t>GND</a:t>
            </a:r>
          </a:p>
        </p:txBody>
      </p:sp>
      <p:sp>
        <p:nvSpPr>
          <p:cNvPr id="473" name="TextBox 472">
            <a:extLst>
              <a:ext uri="{FF2B5EF4-FFF2-40B4-BE49-F238E27FC236}">
                <a16:creationId xmlns:a16="http://schemas.microsoft.com/office/drawing/2014/main" id="{6F7C682F-016D-AE8C-CB77-AEF4D1D58929}"/>
              </a:ext>
            </a:extLst>
          </p:cNvPr>
          <p:cNvSpPr txBox="1"/>
          <p:nvPr/>
        </p:nvSpPr>
        <p:spPr>
          <a:xfrm rot="16200000">
            <a:off x="1054487" y="4084149"/>
            <a:ext cx="650564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200" dirty="0"/>
              <a:t>GND</a:t>
            </a:r>
          </a:p>
        </p:txBody>
      </p:sp>
      <p:sp>
        <p:nvSpPr>
          <p:cNvPr id="474" name="TextBox 473">
            <a:extLst>
              <a:ext uri="{FF2B5EF4-FFF2-40B4-BE49-F238E27FC236}">
                <a16:creationId xmlns:a16="http://schemas.microsoft.com/office/drawing/2014/main" id="{04029BDA-A2AD-7FD2-39F1-8A59D5E51C1C}"/>
              </a:ext>
            </a:extLst>
          </p:cNvPr>
          <p:cNvSpPr txBox="1"/>
          <p:nvPr/>
        </p:nvSpPr>
        <p:spPr>
          <a:xfrm rot="16200000">
            <a:off x="2485175" y="7102792"/>
            <a:ext cx="678675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en-US" sz="1200" dirty="0"/>
              <a:t>GND</a:t>
            </a:r>
          </a:p>
        </p:txBody>
      </p:sp>
      <p:sp>
        <p:nvSpPr>
          <p:cNvPr id="475" name="TextBox 474">
            <a:extLst>
              <a:ext uri="{FF2B5EF4-FFF2-40B4-BE49-F238E27FC236}">
                <a16:creationId xmlns:a16="http://schemas.microsoft.com/office/drawing/2014/main" id="{F8892C43-E8C5-4E3F-9193-706FB13B8C61}"/>
              </a:ext>
            </a:extLst>
          </p:cNvPr>
          <p:cNvSpPr txBox="1"/>
          <p:nvPr/>
        </p:nvSpPr>
        <p:spPr>
          <a:xfrm rot="16200000">
            <a:off x="2499231" y="4084150"/>
            <a:ext cx="650564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200" dirty="0"/>
              <a:t>GND</a:t>
            </a:r>
          </a:p>
        </p:txBody>
      </p:sp>
      <p:sp>
        <p:nvSpPr>
          <p:cNvPr id="476" name="TextBox 475">
            <a:extLst>
              <a:ext uri="{FF2B5EF4-FFF2-40B4-BE49-F238E27FC236}">
                <a16:creationId xmlns:a16="http://schemas.microsoft.com/office/drawing/2014/main" id="{1B597E2C-941A-F1AE-83F9-70004834B74A}"/>
              </a:ext>
            </a:extLst>
          </p:cNvPr>
          <p:cNvSpPr txBox="1"/>
          <p:nvPr/>
        </p:nvSpPr>
        <p:spPr>
          <a:xfrm rot="16200000">
            <a:off x="3930713" y="7102792"/>
            <a:ext cx="678675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en-US" sz="1200" dirty="0"/>
              <a:t>GND</a:t>
            </a:r>
          </a:p>
        </p:txBody>
      </p:sp>
      <p:sp>
        <p:nvSpPr>
          <p:cNvPr id="477" name="TextBox 476">
            <a:extLst>
              <a:ext uri="{FF2B5EF4-FFF2-40B4-BE49-F238E27FC236}">
                <a16:creationId xmlns:a16="http://schemas.microsoft.com/office/drawing/2014/main" id="{0BEBE8A7-2275-3797-BA54-9ED1D4E33675}"/>
              </a:ext>
            </a:extLst>
          </p:cNvPr>
          <p:cNvSpPr txBox="1"/>
          <p:nvPr/>
        </p:nvSpPr>
        <p:spPr>
          <a:xfrm rot="16200000">
            <a:off x="3944769" y="4084150"/>
            <a:ext cx="650564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200" dirty="0"/>
              <a:t>GND</a:t>
            </a:r>
          </a:p>
        </p:txBody>
      </p:sp>
      <p:sp>
        <p:nvSpPr>
          <p:cNvPr id="478" name="TextBox 477">
            <a:extLst>
              <a:ext uri="{FF2B5EF4-FFF2-40B4-BE49-F238E27FC236}">
                <a16:creationId xmlns:a16="http://schemas.microsoft.com/office/drawing/2014/main" id="{66C9A005-9B43-843F-3B9E-BDE09E6936E6}"/>
              </a:ext>
            </a:extLst>
          </p:cNvPr>
          <p:cNvSpPr txBox="1"/>
          <p:nvPr/>
        </p:nvSpPr>
        <p:spPr>
          <a:xfrm rot="16200000">
            <a:off x="5361738" y="7102792"/>
            <a:ext cx="678675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en-US" sz="1200" dirty="0"/>
              <a:t>GND</a:t>
            </a:r>
          </a:p>
        </p:txBody>
      </p:sp>
      <p:sp>
        <p:nvSpPr>
          <p:cNvPr id="479" name="TextBox 478">
            <a:extLst>
              <a:ext uri="{FF2B5EF4-FFF2-40B4-BE49-F238E27FC236}">
                <a16:creationId xmlns:a16="http://schemas.microsoft.com/office/drawing/2014/main" id="{571C2CFF-5D4D-7E06-4F91-059D806C497D}"/>
              </a:ext>
            </a:extLst>
          </p:cNvPr>
          <p:cNvSpPr txBox="1"/>
          <p:nvPr/>
        </p:nvSpPr>
        <p:spPr>
          <a:xfrm rot="16200000">
            <a:off x="5375794" y="4084150"/>
            <a:ext cx="650564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200" dirty="0"/>
              <a:t>GND</a:t>
            </a:r>
          </a:p>
        </p:txBody>
      </p:sp>
      <p:sp>
        <p:nvSpPr>
          <p:cNvPr id="482" name="TextBox 481">
            <a:extLst>
              <a:ext uri="{FF2B5EF4-FFF2-40B4-BE49-F238E27FC236}">
                <a16:creationId xmlns:a16="http://schemas.microsoft.com/office/drawing/2014/main" id="{A1EAD822-F06A-1098-4DCD-746895B23BB7}"/>
              </a:ext>
            </a:extLst>
          </p:cNvPr>
          <p:cNvSpPr txBox="1"/>
          <p:nvPr/>
        </p:nvSpPr>
        <p:spPr>
          <a:xfrm rot="16200000">
            <a:off x="1535305" y="3993826"/>
            <a:ext cx="833883" cy="276999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200" dirty="0"/>
              <a:t>3V3 (OUT)</a:t>
            </a:r>
          </a:p>
        </p:txBody>
      </p:sp>
      <p:sp>
        <p:nvSpPr>
          <p:cNvPr id="483" name="TextBox 482">
            <a:extLst>
              <a:ext uri="{FF2B5EF4-FFF2-40B4-BE49-F238E27FC236}">
                <a16:creationId xmlns:a16="http://schemas.microsoft.com/office/drawing/2014/main" id="{919F4D65-63C1-FFDA-2E9D-1362283E96AF}"/>
              </a:ext>
            </a:extLst>
          </p:cNvPr>
          <p:cNvSpPr txBox="1"/>
          <p:nvPr/>
        </p:nvSpPr>
        <p:spPr>
          <a:xfrm rot="16200000">
            <a:off x="510103" y="6956424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GP0</a:t>
            </a:r>
          </a:p>
        </p:txBody>
      </p:sp>
      <p:sp>
        <p:nvSpPr>
          <p:cNvPr id="484" name="TextBox 483">
            <a:extLst>
              <a:ext uri="{FF2B5EF4-FFF2-40B4-BE49-F238E27FC236}">
                <a16:creationId xmlns:a16="http://schemas.microsoft.com/office/drawing/2014/main" id="{7215F2A9-A7F2-24B5-F8B1-B4257979FEC7}"/>
              </a:ext>
            </a:extLst>
          </p:cNvPr>
          <p:cNvSpPr txBox="1"/>
          <p:nvPr/>
        </p:nvSpPr>
        <p:spPr>
          <a:xfrm rot="16200000">
            <a:off x="808698" y="6958318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GP1</a:t>
            </a:r>
          </a:p>
        </p:txBody>
      </p:sp>
      <p:sp>
        <p:nvSpPr>
          <p:cNvPr id="485" name="TextBox 484">
            <a:extLst>
              <a:ext uri="{FF2B5EF4-FFF2-40B4-BE49-F238E27FC236}">
                <a16:creationId xmlns:a16="http://schemas.microsoft.com/office/drawing/2014/main" id="{57C8FA41-9CA0-7578-292B-AC555437BDA6}"/>
              </a:ext>
            </a:extLst>
          </p:cNvPr>
          <p:cNvSpPr txBox="1"/>
          <p:nvPr/>
        </p:nvSpPr>
        <p:spPr>
          <a:xfrm rot="16200000">
            <a:off x="1381511" y="6956424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GP2</a:t>
            </a:r>
          </a:p>
        </p:txBody>
      </p:sp>
      <p:sp>
        <p:nvSpPr>
          <p:cNvPr id="486" name="TextBox 485">
            <a:extLst>
              <a:ext uri="{FF2B5EF4-FFF2-40B4-BE49-F238E27FC236}">
                <a16:creationId xmlns:a16="http://schemas.microsoft.com/office/drawing/2014/main" id="{AC9A1C3B-9D5B-0F71-5990-EDD832D61BF6}"/>
              </a:ext>
            </a:extLst>
          </p:cNvPr>
          <p:cNvSpPr txBox="1"/>
          <p:nvPr/>
        </p:nvSpPr>
        <p:spPr>
          <a:xfrm rot="16200000">
            <a:off x="1680106" y="6958318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GP3</a:t>
            </a:r>
          </a:p>
        </p:txBody>
      </p:sp>
      <p:sp>
        <p:nvSpPr>
          <p:cNvPr id="489" name="TextBox 488">
            <a:extLst>
              <a:ext uri="{FF2B5EF4-FFF2-40B4-BE49-F238E27FC236}">
                <a16:creationId xmlns:a16="http://schemas.microsoft.com/office/drawing/2014/main" id="{85E51B41-21D7-566C-2293-31220CD35BC3}"/>
              </a:ext>
            </a:extLst>
          </p:cNvPr>
          <p:cNvSpPr txBox="1"/>
          <p:nvPr/>
        </p:nvSpPr>
        <p:spPr>
          <a:xfrm rot="16200000">
            <a:off x="1972168" y="6956424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GP4</a:t>
            </a:r>
          </a:p>
        </p:txBody>
      </p:sp>
      <p:sp>
        <p:nvSpPr>
          <p:cNvPr id="490" name="TextBox 489">
            <a:extLst>
              <a:ext uri="{FF2B5EF4-FFF2-40B4-BE49-F238E27FC236}">
                <a16:creationId xmlns:a16="http://schemas.microsoft.com/office/drawing/2014/main" id="{25D4EE69-688A-A4D7-8DAD-A9B981349065}"/>
              </a:ext>
            </a:extLst>
          </p:cNvPr>
          <p:cNvSpPr txBox="1"/>
          <p:nvPr/>
        </p:nvSpPr>
        <p:spPr>
          <a:xfrm rot="16200000">
            <a:off x="2270763" y="6958318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GP5</a:t>
            </a:r>
          </a:p>
        </p:txBody>
      </p:sp>
      <p:sp>
        <p:nvSpPr>
          <p:cNvPr id="491" name="TextBox 490">
            <a:extLst>
              <a:ext uri="{FF2B5EF4-FFF2-40B4-BE49-F238E27FC236}">
                <a16:creationId xmlns:a16="http://schemas.microsoft.com/office/drawing/2014/main" id="{0A4CC4DA-66B6-CDE7-8F61-2B375C189E9B}"/>
              </a:ext>
            </a:extLst>
          </p:cNvPr>
          <p:cNvSpPr txBox="1"/>
          <p:nvPr/>
        </p:nvSpPr>
        <p:spPr>
          <a:xfrm rot="16200000">
            <a:off x="2840780" y="6956424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GP6</a:t>
            </a:r>
          </a:p>
        </p:txBody>
      </p:sp>
      <p:sp>
        <p:nvSpPr>
          <p:cNvPr id="492" name="TextBox 491">
            <a:extLst>
              <a:ext uri="{FF2B5EF4-FFF2-40B4-BE49-F238E27FC236}">
                <a16:creationId xmlns:a16="http://schemas.microsoft.com/office/drawing/2014/main" id="{13944E17-275C-8C79-7782-DC285F19D667}"/>
              </a:ext>
            </a:extLst>
          </p:cNvPr>
          <p:cNvSpPr txBox="1"/>
          <p:nvPr/>
        </p:nvSpPr>
        <p:spPr>
          <a:xfrm rot="16200000">
            <a:off x="3139375" y="6958318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GP7</a:t>
            </a:r>
          </a:p>
        </p:txBody>
      </p:sp>
      <p:sp>
        <p:nvSpPr>
          <p:cNvPr id="493" name="TextBox 492">
            <a:extLst>
              <a:ext uri="{FF2B5EF4-FFF2-40B4-BE49-F238E27FC236}">
                <a16:creationId xmlns:a16="http://schemas.microsoft.com/office/drawing/2014/main" id="{8908A36F-2588-7C8E-3C1F-E828112C8AAC}"/>
              </a:ext>
            </a:extLst>
          </p:cNvPr>
          <p:cNvSpPr txBox="1"/>
          <p:nvPr/>
        </p:nvSpPr>
        <p:spPr>
          <a:xfrm rot="16200000">
            <a:off x="3431437" y="6956424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GP8</a:t>
            </a:r>
          </a:p>
        </p:txBody>
      </p:sp>
      <p:sp>
        <p:nvSpPr>
          <p:cNvPr id="494" name="TextBox 493">
            <a:extLst>
              <a:ext uri="{FF2B5EF4-FFF2-40B4-BE49-F238E27FC236}">
                <a16:creationId xmlns:a16="http://schemas.microsoft.com/office/drawing/2014/main" id="{B474FD3E-7C45-9863-FB8E-879E422A0F94}"/>
              </a:ext>
            </a:extLst>
          </p:cNvPr>
          <p:cNvSpPr txBox="1"/>
          <p:nvPr/>
        </p:nvSpPr>
        <p:spPr>
          <a:xfrm rot="16200000">
            <a:off x="3730032" y="6958318"/>
            <a:ext cx="524504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GP9</a:t>
            </a:r>
          </a:p>
        </p:txBody>
      </p:sp>
      <p:sp>
        <p:nvSpPr>
          <p:cNvPr id="495" name="TextBox 494">
            <a:extLst>
              <a:ext uri="{FF2B5EF4-FFF2-40B4-BE49-F238E27FC236}">
                <a16:creationId xmlns:a16="http://schemas.microsoft.com/office/drawing/2014/main" id="{2B1BBEA9-DEBC-04E0-0214-7B297CC5524E}"/>
              </a:ext>
            </a:extLst>
          </p:cNvPr>
          <p:cNvSpPr txBox="1"/>
          <p:nvPr/>
        </p:nvSpPr>
        <p:spPr>
          <a:xfrm rot="16200000">
            <a:off x="4232485" y="7028384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GP10</a:t>
            </a:r>
          </a:p>
        </p:txBody>
      </p:sp>
      <p:sp>
        <p:nvSpPr>
          <p:cNvPr id="496" name="TextBox 495">
            <a:extLst>
              <a:ext uri="{FF2B5EF4-FFF2-40B4-BE49-F238E27FC236}">
                <a16:creationId xmlns:a16="http://schemas.microsoft.com/office/drawing/2014/main" id="{F0622CB5-4DD4-CEE6-8E21-D387DDD03535}"/>
              </a:ext>
            </a:extLst>
          </p:cNvPr>
          <p:cNvSpPr txBox="1"/>
          <p:nvPr/>
        </p:nvSpPr>
        <p:spPr>
          <a:xfrm rot="16200000">
            <a:off x="4531080" y="7030278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GP11</a:t>
            </a:r>
          </a:p>
        </p:txBody>
      </p:sp>
      <p:sp>
        <p:nvSpPr>
          <p:cNvPr id="497" name="TextBox 496">
            <a:extLst>
              <a:ext uri="{FF2B5EF4-FFF2-40B4-BE49-F238E27FC236}">
                <a16:creationId xmlns:a16="http://schemas.microsoft.com/office/drawing/2014/main" id="{CCD41713-06DD-4603-57E9-8A51E7C33356}"/>
              </a:ext>
            </a:extLst>
          </p:cNvPr>
          <p:cNvSpPr txBox="1"/>
          <p:nvPr/>
        </p:nvSpPr>
        <p:spPr>
          <a:xfrm rot="16200000">
            <a:off x="4823142" y="7028384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GP12</a:t>
            </a:r>
          </a:p>
        </p:txBody>
      </p:sp>
      <p:sp>
        <p:nvSpPr>
          <p:cNvPr id="498" name="TextBox 497">
            <a:extLst>
              <a:ext uri="{FF2B5EF4-FFF2-40B4-BE49-F238E27FC236}">
                <a16:creationId xmlns:a16="http://schemas.microsoft.com/office/drawing/2014/main" id="{8E86347C-FFDF-9594-9BE9-F4AAF2AFE1F1}"/>
              </a:ext>
            </a:extLst>
          </p:cNvPr>
          <p:cNvSpPr txBox="1"/>
          <p:nvPr/>
        </p:nvSpPr>
        <p:spPr>
          <a:xfrm rot="16200000">
            <a:off x="5121738" y="7030278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GP13</a:t>
            </a:r>
          </a:p>
        </p:txBody>
      </p:sp>
      <p:sp>
        <p:nvSpPr>
          <p:cNvPr id="499" name="TextBox 498">
            <a:extLst>
              <a:ext uri="{FF2B5EF4-FFF2-40B4-BE49-F238E27FC236}">
                <a16:creationId xmlns:a16="http://schemas.microsoft.com/office/drawing/2014/main" id="{CA203B73-6709-7632-AE3D-9432945DE7AB}"/>
              </a:ext>
            </a:extLst>
          </p:cNvPr>
          <p:cNvSpPr txBox="1"/>
          <p:nvPr/>
        </p:nvSpPr>
        <p:spPr>
          <a:xfrm rot="16200000">
            <a:off x="5679406" y="7028384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GP14</a:t>
            </a:r>
          </a:p>
        </p:txBody>
      </p:sp>
      <p:sp>
        <p:nvSpPr>
          <p:cNvPr id="500" name="TextBox 499">
            <a:extLst>
              <a:ext uri="{FF2B5EF4-FFF2-40B4-BE49-F238E27FC236}">
                <a16:creationId xmlns:a16="http://schemas.microsoft.com/office/drawing/2014/main" id="{374A9E67-B635-CC7C-9DDD-56476EC3C0BB}"/>
              </a:ext>
            </a:extLst>
          </p:cNvPr>
          <p:cNvSpPr txBox="1"/>
          <p:nvPr/>
        </p:nvSpPr>
        <p:spPr>
          <a:xfrm rot="16200000">
            <a:off x="5978002" y="7030278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r"/>
            <a:r>
              <a:rPr lang="en-US" sz="1600" dirty="0"/>
              <a:t>GP15</a:t>
            </a:r>
          </a:p>
        </p:txBody>
      </p:sp>
      <p:sp>
        <p:nvSpPr>
          <p:cNvPr id="501" name="TextBox 500">
            <a:extLst>
              <a:ext uri="{FF2B5EF4-FFF2-40B4-BE49-F238E27FC236}">
                <a16:creationId xmlns:a16="http://schemas.microsoft.com/office/drawing/2014/main" id="{CFF2429B-2E42-87C2-4D92-824EE9E4E600}"/>
              </a:ext>
            </a:extLst>
          </p:cNvPr>
          <p:cNvSpPr txBox="1"/>
          <p:nvPr/>
        </p:nvSpPr>
        <p:spPr>
          <a:xfrm rot="16200000">
            <a:off x="4232485" y="4077275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GP21</a:t>
            </a:r>
          </a:p>
        </p:txBody>
      </p:sp>
      <p:sp>
        <p:nvSpPr>
          <p:cNvPr id="502" name="TextBox 501">
            <a:extLst>
              <a:ext uri="{FF2B5EF4-FFF2-40B4-BE49-F238E27FC236}">
                <a16:creationId xmlns:a16="http://schemas.microsoft.com/office/drawing/2014/main" id="{230FD705-1CC1-E9AF-7668-DBC1F4F58EB6}"/>
              </a:ext>
            </a:extLst>
          </p:cNvPr>
          <p:cNvSpPr txBox="1"/>
          <p:nvPr/>
        </p:nvSpPr>
        <p:spPr>
          <a:xfrm rot="16200000">
            <a:off x="4531080" y="4079169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GP20</a:t>
            </a:r>
          </a:p>
        </p:txBody>
      </p:sp>
      <p:sp>
        <p:nvSpPr>
          <p:cNvPr id="503" name="TextBox 502">
            <a:extLst>
              <a:ext uri="{FF2B5EF4-FFF2-40B4-BE49-F238E27FC236}">
                <a16:creationId xmlns:a16="http://schemas.microsoft.com/office/drawing/2014/main" id="{31397BCD-E752-60C3-4862-D705596F5D0E}"/>
              </a:ext>
            </a:extLst>
          </p:cNvPr>
          <p:cNvSpPr txBox="1"/>
          <p:nvPr/>
        </p:nvSpPr>
        <p:spPr>
          <a:xfrm rot="16200000">
            <a:off x="4823142" y="4077275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GP19</a:t>
            </a:r>
          </a:p>
        </p:txBody>
      </p:sp>
      <p:sp>
        <p:nvSpPr>
          <p:cNvPr id="504" name="TextBox 503">
            <a:extLst>
              <a:ext uri="{FF2B5EF4-FFF2-40B4-BE49-F238E27FC236}">
                <a16:creationId xmlns:a16="http://schemas.microsoft.com/office/drawing/2014/main" id="{8EFD6B89-DC7E-6F4B-22DB-3AE0EA542225}"/>
              </a:ext>
            </a:extLst>
          </p:cNvPr>
          <p:cNvSpPr txBox="1"/>
          <p:nvPr/>
        </p:nvSpPr>
        <p:spPr>
          <a:xfrm rot="16200000">
            <a:off x="5121738" y="4079169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GP18</a:t>
            </a:r>
          </a:p>
        </p:txBody>
      </p:sp>
      <p:sp>
        <p:nvSpPr>
          <p:cNvPr id="505" name="TextBox 504">
            <a:extLst>
              <a:ext uri="{FF2B5EF4-FFF2-40B4-BE49-F238E27FC236}">
                <a16:creationId xmlns:a16="http://schemas.microsoft.com/office/drawing/2014/main" id="{749F206F-9C07-6471-0A94-6FFD179D0A85}"/>
              </a:ext>
            </a:extLst>
          </p:cNvPr>
          <p:cNvSpPr txBox="1"/>
          <p:nvPr/>
        </p:nvSpPr>
        <p:spPr>
          <a:xfrm rot="16200000">
            <a:off x="5679406" y="4077275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GP17</a:t>
            </a:r>
          </a:p>
        </p:txBody>
      </p:sp>
      <p:sp>
        <p:nvSpPr>
          <p:cNvPr id="506" name="TextBox 505">
            <a:extLst>
              <a:ext uri="{FF2B5EF4-FFF2-40B4-BE49-F238E27FC236}">
                <a16:creationId xmlns:a16="http://schemas.microsoft.com/office/drawing/2014/main" id="{04C15541-FBC5-5860-AD7B-974C4A98A134}"/>
              </a:ext>
            </a:extLst>
          </p:cNvPr>
          <p:cNvSpPr txBox="1"/>
          <p:nvPr/>
        </p:nvSpPr>
        <p:spPr>
          <a:xfrm rot="16200000">
            <a:off x="5978002" y="4079169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GP16</a:t>
            </a:r>
          </a:p>
        </p:txBody>
      </p:sp>
      <p:sp>
        <p:nvSpPr>
          <p:cNvPr id="507" name="TextBox 506">
            <a:extLst>
              <a:ext uri="{FF2B5EF4-FFF2-40B4-BE49-F238E27FC236}">
                <a16:creationId xmlns:a16="http://schemas.microsoft.com/office/drawing/2014/main" id="{C4713227-5252-C237-440C-AE29CAED60E2}"/>
              </a:ext>
            </a:extLst>
          </p:cNvPr>
          <p:cNvSpPr txBox="1"/>
          <p:nvPr/>
        </p:nvSpPr>
        <p:spPr>
          <a:xfrm rot="16200000">
            <a:off x="1969826" y="4137272"/>
            <a:ext cx="503664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>
              <a:defRPr sz="1200"/>
            </a:lvl1pPr>
          </a:lstStyle>
          <a:p>
            <a:r>
              <a:rPr lang="en-US" dirty="0"/>
              <a:t>AREF</a:t>
            </a:r>
          </a:p>
        </p:txBody>
      </p:sp>
      <p:sp>
        <p:nvSpPr>
          <p:cNvPr id="508" name="TextBox 507">
            <a:extLst>
              <a:ext uri="{FF2B5EF4-FFF2-40B4-BE49-F238E27FC236}">
                <a16:creationId xmlns:a16="http://schemas.microsoft.com/office/drawing/2014/main" id="{E83321C5-F34B-0A8E-8A95-C8D6788FF56A}"/>
              </a:ext>
            </a:extLst>
          </p:cNvPr>
          <p:cNvSpPr txBox="1"/>
          <p:nvPr/>
        </p:nvSpPr>
        <p:spPr>
          <a:xfrm rot="16200000">
            <a:off x="2058782" y="3918517"/>
            <a:ext cx="922945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GP28/A3</a:t>
            </a:r>
          </a:p>
        </p:txBody>
      </p:sp>
      <p:sp>
        <p:nvSpPr>
          <p:cNvPr id="509" name="TextBox 508">
            <a:extLst>
              <a:ext uri="{FF2B5EF4-FFF2-40B4-BE49-F238E27FC236}">
                <a16:creationId xmlns:a16="http://schemas.microsoft.com/office/drawing/2014/main" id="{78E8A2D8-7069-1F3B-52BA-5759E3212597}"/>
              </a:ext>
            </a:extLst>
          </p:cNvPr>
          <p:cNvSpPr txBox="1"/>
          <p:nvPr/>
        </p:nvSpPr>
        <p:spPr>
          <a:xfrm rot="16200000">
            <a:off x="2649725" y="3916623"/>
            <a:ext cx="922945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GP27/A1</a:t>
            </a:r>
          </a:p>
        </p:txBody>
      </p:sp>
      <p:sp>
        <p:nvSpPr>
          <p:cNvPr id="510" name="TextBox 509">
            <a:extLst>
              <a:ext uri="{FF2B5EF4-FFF2-40B4-BE49-F238E27FC236}">
                <a16:creationId xmlns:a16="http://schemas.microsoft.com/office/drawing/2014/main" id="{6B3D1E7A-B980-7250-A8EB-03FE143DB52F}"/>
              </a:ext>
            </a:extLst>
          </p:cNvPr>
          <p:cNvSpPr txBox="1"/>
          <p:nvPr/>
        </p:nvSpPr>
        <p:spPr>
          <a:xfrm rot="16200000">
            <a:off x="2948321" y="3918517"/>
            <a:ext cx="922945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GP26/A0</a:t>
            </a:r>
          </a:p>
        </p:txBody>
      </p:sp>
      <p:sp>
        <p:nvSpPr>
          <p:cNvPr id="511" name="TextBox 510">
            <a:extLst>
              <a:ext uri="{FF2B5EF4-FFF2-40B4-BE49-F238E27FC236}">
                <a16:creationId xmlns:a16="http://schemas.microsoft.com/office/drawing/2014/main" id="{760F9E31-D3E7-447C-5BD8-3C751B8120EC}"/>
              </a:ext>
            </a:extLst>
          </p:cNvPr>
          <p:cNvSpPr txBox="1"/>
          <p:nvPr/>
        </p:nvSpPr>
        <p:spPr>
          <a:xfrm rot="16200000">
            <a:off x="248438" y="3864880"/>
            <a:ext cx="1106393" cy="276999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200" dirty="0"/>
              <a:t>VBUS (5V USB)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685ADE1F-AA17-6DE0-8606-B1C3E9EAEBEA}"/>
              </a:ext>
            </a:extLst>
          </p:cNvPr>
          <p:cNvSpPr txBox="1"/>
          <p:nvPr/>
        </p:nvSpPr>
        <p:spPr>
          <a:xfrm rot="16200000">
            <a:off x="854093" y="4176087"/>
            <a:ext cx="483979" cy="276999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200" dirty="0"/>
              <a:t>VSYS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E5F7622-E581-ECB5-CE01-5B9FCA1255E8}"/>
              </a:ext>
            </a:extLst>
          </p:cNvPr>
          <p:cNvSpPr txBox="1"/>
          <p:nvPr/>
        </p:nvSpPr>
        <p:spPr>
          <a:xfrm rot="16200000">
            <a:off x="1322350" y="4057328"/>
            <a:ext cx="679994" cy="276999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200" dirty="0"/>
              <a:t>3V3_EN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359ED586-AE97-F770-5296-0F4D6CBE8102}"/>
              </a:ext>
            </a:extLst>
          </p:cNvPr>
          <p:cNvSpPr txBox="1"/>
          <p:nvPr/>
        </p:nvSpPr>
        <p:spPr>
          <a:xfrm rot="16200000">
            <a:off x="3446472" y="4137273"/>
            <a:ext cx="503664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>
              <a:defRPr sz="1200"/>
            </a:lvl1pPr>
          </a:lstStyle>
          <a:p>
            <a:r>
              <a:rPr lang="en-US" dirty="0"/>
              <a:t>RUN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6AAA3093-0F9A-B4AD-5B3E-26843E430B68}"/>
              </a:ext>
            </a:extLst>
          </p:cNvPr>
          <p:cNvSpPr txBox="1"/>
          <p:nvPr/>
        </p:nvSpPr>
        <p:spPr>
          <a:xfrm rot="16200000">
            <a:off x="3663122" y="4077275"/>
            <a:ext cx="628698" cy="338554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sz="1600" dirty="0"/>
              <a:t>GP22</a:t>
            </a:r>
          </a:p>
        </p:txBody>
      </p:sp>
    </p:spTree>
    <p:extLst>
      <p:ext uri="{BB962C8B-B14F-4D97-AF65-F5344CB8AC3E}">
        <p14:creationId xmlns:p14="http://schemas.microsoft.com/office/powerpoint/2010/main" val="25670448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20954</TotalTime>
  <Words>417</Words>
  <Application>Microsoft Macintosh PowerPoint</Application>
  <PresentationFormat>Custom</PresentationFormat>
  <Paragraphs>234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Arduino Nano - SPI</vt:lpstr>
      <vt:lpstr>Arduino Nano – I2C</vt:lpstr>
      <vt:lpstr>Raspberry Pi Pico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Christopher Bohn</dc:creator>
  <cp:lastModifiedBy>Christopher Bohn</cp:lastModifiedBy>
  <cp:revision>11</cp:revision>
  <dcterms:created xsi:type="dcterms:W3CDTF">2022-09-05T18:34:30Z</dcterms:created>
  <dcterms:modified xsi:type="dcterms:W3CDTF">2023-04-05T02:03:00Z</dcterms:modified>
</cp:coreProperties>
</file>

<file path=docProps/thumbnail.jpeg>
</file>